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1" r:id="rId5"/>
  </p:sldMasterIdLst>
  <p:notesMasterIdLst>
    <p:notesMasterId r:id="rId42"/>
  </p:notesMasterIdLst>
  <p:handoutMasterIdLst>
    <p:handoutMasterId r:id="rId43"/>
  </p:handoutMasterIdLst>
  <p:sldIdLst>
    <p:sldId id="258" r:id="rId6"/>
    <p:sldId id="491" r:id="rId7"/>
    <p:sldId id="488" r:id="rId8"/>
    <p:sldId id="490" r:id="rId9"/>
    <p:sldId id="487" r:id="rId10"/>
    <p:sldId id="485" r:id="rId11"/>
    <p:sldId id="489" r:id="rId12"/>
    <p:sldId id="486" r:id="rId13"/>
    <p:sldId id="479" r:id="rId14"/>
    <p:sldId id="482" r:id="rId15"/>
    <p:sldId id="484" r:id="rId16"/>
    <p:sldId id="481" r:id="rId17"/>
    <p:sldId id="311" r:id="rId18"/>
    <p:sldId id="483" r:id="rId19"/>
    <p:sldId id="314" r:id="rId20"/>
    <p:sldId id="322" r:id="rId21"/>
    <p:sldId id="305" r:id="rId22"/>
    <p:sldId id="323" r:id="rId23"/>
    <p:sldId id="370" r:id="rId24"/>
    <p:sldId id="493" r:id="rId25"/>
    <p:sldId id="343" r:id="rId26"/>
    <p:sldId id="407" r:id="rId27"/>
    <p:sldId id="475" r:id="rId28"/>
    <p:sldId id="477" r:id="rId29"/>
    <p:sldId id="494" r:id="rId30"/>
    <p:sldId id="496" r:id="rId31"/>
    <p:sldId id="497" r:id="rId32"/>
    <p:sldId id="498" r:id="rId33"/>
    <p:sldId id="499" r:id="rId34"/>
    <p:sldId id="500" r:id="rId35"/>
    <p:sldId id="270" r:id="rId36"/>
    <p:sldId id="318" r:id="rId37"/>
    <p:sldId id="267" r:id="rId38"/>
    <p:sldId id="299" r:id="rId39"/>
    <p:sldId id="495" r:id="rId40"/>
    <p:sldId id="32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E5636-644C-48F4-BDB6-BECF395C50B3}" v="181" dt="2025-09-24T12:37:11.750"/>
  </p1510:revLst>
</p1510:revInfo>
</file>

<file path=ppt/tableStyles.xml><?xml version="1.0" encoding="utf-8"?>
<a:tblStyleLst xmlns:a="http://schemas.openxmlformats.org/drawingml/2006/main" def="{5C22544A-7EE6-4342-B048-85BDC9FD1C3A}">
  <a:tblStyle styleId="{5C22544A-7EE6-4342-B048-85BDC9FD1C3A}" styleName="Aeres">
    <a:wholeTbl>
      <a:tcTxStyle>
        <a:fontRef idx="major">
          <a:prstClr val="black"/>
        </a:fontRef>
        <a:schemeClr val="dk1"/>
      </a:tcTxStyle>
      <a:tcStyle>
        <a:tcBdr>
          <a:left>
            <a:ln w="12700" cmpd="sng">
              <a:noFill/>
            </a:ln>
          </a:left>
          <a:right>
            <a:ln w="12700" cmpd="sng">
              <a:noFill/>
            </a:ln>
          </a:right>
          <a:top>
            <a:ln w="12700" cmpd="sng">
              <a:noFill/>
            </a:ln>
          </a:top>
          <a:bottom>
            <a:ln w="12700" cmpd="sng">
              <a:noFill/>
            </a:ln>
          </a:bottom>
          <a:insideH>
            <a:ln w="12700" cmpd="sng">
              <a:solidFill>
                <a:schemeClr val="lt1"/>
              </a:solidFill>
            </a:ln>
          </a:insideH>
          <a:insideV>
            <a:ln w="12700" cmpd="sng">
              <a:noFill/>
            </a:ln>
          </a:insideV>
        </a:tcBdr>
        <a:fill>
          <a:solidFill>
            <a:schemeClr val="lt2"/>
          </a:solidFill>
        </a:fill>
      </a:tcStyle>
    </a:wholeTbl>
    <a:firstRow>
      <a:tcTxStyle b="on">
        <a:fontRef idx="major">
          <a:prstClr val="black"/>
        </a:fontRef>
        <a:schemeClr val="lt1"/>
      </a:tcTxStyle>
      <a:tcStyle>
        <a:tcBdr>
          <a:bottom>
            <a:ln w="38100" cmpd="sng">
              <a:no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510" autoAdjust="0"/>
  </p:normalViewPr>
  <p:slideViewPr>
    <p:cSldViewPr snapToGrid="0">
      <p:cViewPr varScale="1">
        <p:scale>
          <a:sx n="71" d="100"/>
          <a:sy n="71" d="100"/>
        </p:scale>
        <p:origin x="10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 van den Berg" userId="48525c10-870c-4fcc-b64b-3cdd34685c92" providerId="ADAL" clId="{213E5636-644C-48F4-BDB6-BECF395C50B3}"/>
    <pc:docChg chg="undo custSel addSld delSld modSld sldOrd modMainMaster">
      <pc:chgData name="Marcel van den Berg" userId="48525c10-870c-4fcc-b64b-3cdd34685c92" providerId="ADAL" clId="{213E5636-644C-48F4-BDB6-BECF395C50B3}" dt="2025-09-24T12:38:35.160" v="1525" actId="47"/>
      <pc:docMkLst>
        <pc:docMk/>
      </pc:docMkLst>
      <pc:sldChg chg="addSp delSp del mod">
        <pc:chgData name="Marcel van den Berg" userId="48525c10-870c-4fcc-b64b-3cdd34685c92" providerId="ADAL" clId="{213E5636-644C-48F4-BDB6-BECF395C50B3}" dt="2025-09-23T13:20:03.696" v="1303" actId="2696"/>
        <pc:sldMkLst>
          <pc:docMk/>
          <pc:sldMk cId="3682455044" sldId="267"/>
        </pc:sldMkLst>
        <pc:picChg chg="add del">
          <ac:chgData name="Marcel van den Berg" userId="48525c10-870c-4fcc-b64b-3cdd34685c92" providerId="ADAL" clId="{213E5636-644C-48F4-BDB6-BECF395C50B3}" dt="2025-09-23T12:26:55.695" v="480" actId="22"/>
          <ac:picMkLst>
            <pc:docMk/>
            <pc:sldMk cId="3682455044" sldId="267"/>
            <ac:picMk id="5" creationId="{C098CC24-58B8-79FB-EE74-918D4FF7E405}"/>
          </ac:picMkLst>
        </pc:picChg>
      </pc:sldChg>
      <pc:sldChg chg="add">
        <pc:chgData name="Marcel van den Berg" userId="48525c10-870c-4fcc-b64b-3cdd34685c92" providerId="ADAL" clId="{213E5636-644C-48F4-BDB6-BECF395C50B3}" dt="2025-09-23T13:20:09.555" v="1304"/>
        <pc:sldMkLst>
          <pc:docMk/>
          <pc:sldMk cId="4106129525" sldId="267"/>
        </pc:sldMkLst>
      </pc:sldChg>
      <pc:sldChg chg="del">
        <pc:chgData name="Marcel van den Berg" userId="48525c10-870c-4fcc-b64b-3cdd34685c92" providerId="ADAL" clId="{213E5636-644C-48F4-BDB6-BECF395C50B3}" dt="2025-09-24T12:38:35.160" v="1525" actId="47"/>
        <pc:sldMkLst>
          <pc:docMk/>
          <pc:sldMk cId="1498560430" sldId="269"/>
        </pc:sldMkLst>
      </pc:sldChg>
      <pc:sldChg chg="add">
        <pc:chgData name="Marcel van den Berg" userId="48525c10-870c-4fcc-b64b-3cdd34685c92" providerId="ADAL" clId="{213E5636-644C-48F4-BDB6-BECF395C50B3}" dt="2025-09-24T12:37:11.744" v="1513"/>
        <pc:sldMkLst>
          <pc:docMk/>
          <pc:sldMk cId="2347842153" sldId="270"/>
        </pc:sldMkLst>
      </pc:sldChg>
      <pc:sldChg chg="del">
        <pc:chgData name="Marcel van den Berg" userId="48525c10-870c-4fcc-b64b-3cdd34685c92" providerId="ADAL" clId="{213E5636-644C-48F4-BDB6-BECF395C50B3}" dt="2025-09-24T12:37:02.549" v="1512" actId="2696"/>
        <pc:sldMkLst>
          <pc:docMk/>
          <pc:sldMk cId="3793632633" sldId="270"/>
        </pc:sldMkLst>
      </pc:sldChg>
      <pc:sldChg chg="del">
        <pc:chgData name="Marcel van den Berg" userId="48525c10-870c-4fcc-b64b-3cdd34685c92" providerId="ADAL" clId="{213E5636-644C-48F4-BDB6-BECF395C50B3}" dt="2025-09-24T12:38:35.160" v="1525" actId="47"/>
        <pc:sldMkLst>
          <pc:docMk/>
          <pc:sldMk cId="1301222313" sldId="290"/>
        </pc:sldMkLst>
      </pc:sldChg>
      <pc:sldChg chg="del">
        <pc:chgData name="Marcel van den Berg" userId="48525c10-870c-4fcc-b64b-3cdd34685c92" providerId="ADAL" clId="{213E5636-644C-48F4-BDB6-BECF395C50B3}" dt="2025-09-24T12:38:35.160" v="1525" actId="47"/>
        <pc:sldMkLst>
          <pc:docMk/>
          <pc:sldMk cId="131831810" sldId="291"/>
        </pc:sldMkLst>
      </pc:sldChg>
      <pc:sldChg chg="del">
        <pc:chgData name="Marcel van den Berg" userId="48525c10-870c-4fcc-b64b-3cdd34685c92" providerId="ADAL" clId="{213E5636-644C-48F4-BDB6-BECF395C50B3}" dt="2025-09-24T12:38:35.160" v="1525" actId="47"/>
        <pc:sldMkLst>
          <pc:docMk/>
          <pc:sldMk cId="2704701695" sldId="292"/>
        </pc:sldMkLst>
      </pc:sldChg>
      <pc:sldChg chg="del">
        <pc:chgData name="Marcel van den Berg" userId="48525c10-870c-4fcc-b64b-3cdd34685c92" providerId="ADAL" clId="{213E5636-644C-48F4-BDB6-BECF395C50B3}" dt="2025-09-24T12:38:35.160" v="1525" actId="47"/>
        <pc:sldMkLst>
          <pc:docMk/>
          <pc:sldMk cId="2885476183" sldId="293"/>
        </pc:sldMkLst>
      </pc:sldChg>
      <pc:sldChg chg="del">
        <pc:chgData name="Marcel van den Berg" userId="48525c10-870c-4fcc-b64b-3cdd34685c92" providerId="ADAL" clId="{213E5636-644C-48F4-BDB6-BECF395C50B3}" dt="2025-09-24T12:38:35.160" v="1525" actId="47"/>
        <pc:sldMkLst>
          <pc:docMk/>
          <pc:sldMk cId="4189685194" sldId="294"/>
        </pc:sldMkLst>
      </pc:sldChg>
      <pc:sldChg chg="del">
        <pc:chgData name="Marcel van den Berg" userId="48525c10-870c-4fcc-b64b-3cdd34685c92" providerId="ADAL" clId="{213E5636-644C-48F4-BDB6-BECF395C50B3}" dt="2025-09-24T12:38:35.160" v="1525" actId="47"/>
        <pc:sldMkLst>
          <pc:docMk/>
          <pc:sldMk cId="313240236" sldId="295"/>
        </pc:sldMkLst>
      </pc:sldChg>
      <pc:sldChg chg="del">
        <pc:chgData name="Marcel van den Berg" userId="48525c10-870c-4fcc-b64b-3cdd34685c92" providerId="ADAL" clId="{213E5636-644C-48F4-BDB6-BECF395C50B3}" dt="2025-09-24T12:38:35.160" v="1525" actId="47"/>
        <pc:sldMkLst>
          <pc:docMk/>
          <pc:sldMk cId="463190787" sldId="296"/>
        </pc:sldMkLst>
      </pc:sldChg>
      <pc:sldChg chg="del">
        <pc:chgData name="Marcel van den Berg" userId="48525c10-870c-4fcc-b64b-3cdd34685c92" providerId="ADAL" clId="{213E5636-644C-48F4-BDB6-BECF395C50B3}" dt="2025-09-24T12:38:35.160" v="1525" actId="47"/>
        <pc:sldMkLst>
          <pc:docMk/>
          <pc:sldMk cId="1072968382" sldId="297"/>
        </pc:sldMkLst>
      </pc:sldChg>
      <pc:sldChg chg="modSp mod ord">
        <pc:chgData name="Marcel van den Berg" userId="48525c10-870c-4fcc-b64b-3cdd34685c92" providerId="ADAL" clId="{213E5636-644C-48F4-BDB6-BECF395C50B3}" dt="2025-09-24T12:38:14.269" v="1524" actId="20577"/>
        <pc:sldMkLst>
          <pc:docMk/>
          <pc:sldMk cId="3637074062" sldId="299"/>
        </pc:sldMkLst>
        <pc:spChg chg="mod">
          <ac:chgData name="Marcel van den Berg" userId="48525c10-870c-4fcc-b64b-3cdd34685c92" providerId="ADAL" clId="{213E5636-644C-48F4-BDB6-BECF395C50B3}" dt="2025-09-24T12:38:14.269" v="1524" actId="20577"/>
          <ac:spMkLst>
            <pc:docMk/>
            <pc:sldMk cId="3637074062" sldId="299"/>
            <ac:spMk id="13" creationId="{00000000-0000-0000-0000-000000000000}"/>
          </ac:spMkLst>
        </pc:spChg>
      </pc:sldChg>
      <pc:sldChg chg="addSp del mod">
        <pc:chgData name="Marcel van den Berg" userId="48525c10-870c-4fcc-b64b-3cdd34685c92" providerId="ADAL" clId="{213E5636-644C-48F4-BDB6-BECF395C50B3}" dt="2025-09-24T12:38:35.160" v="1525" actId="47"/>
        <pc:sldMkLst>
          <pc:docMk/>
          <pc:sldMk cId="931009226" sldId="302"/>
        </pc:sldMkLst>
        <pc:picChg chg="add">
          <ac:chgData name="Marcel van den Berg" userId="48525c10-870c-4fcc-b64b-3cdd34685c92" providerId="ADAL" clId="{213E5636-644C-48F4-BDB6-BECF395C50B3}" dt="2025-09-23T12:27:00.389" v="481" actId="22"/>
          <ac:picMkLst>
            <pc:docMk/>
            <pc:sldMk cId="931009226" sldId="302"/>
            <ac:picMk id="5" creationId="{68F63C5C-BCF0-7BE9-FF19-B4F14554F407}"/>
          </ac:picMkLst>
        </pc:picChg>
      </pc:sldChg>
      <pc:sldChg chg="del">
        <pc:chgData name="Marcel van den Berg" userId="48525c10-870c-4fcc-b64b-3cdd34685c92" providerId="ADAL" clId="{213E5636-644C-48F4-BDB6-BECF395C50B3}" dt="2025-09-24T12:38:35.160" v="1525" actId="47"/>
        <pc:sldMkLst>
          <pc:docMk/>
          <pc:sldMk cId="1945732739" sldId="307"/>
        </pc:sldMkLst>
      </pc:sldChg>
      <pc:sldChg chg="modSp mod">
        <pc:chgData name="Marcel van den Berg" userId="48525c10-870c-4fcc-b64b-3cdd34685c92" providerId="ADAL" clId="{213E5636-644C-48F4-BDB6-BECF395C50B3}" dt="2025-09-23T12:37:39.436" v="579" actId="1076"/>
        <pc:sldMkLst>
          <pc:docMk/>
          <pc:sldMk cId="1366606712" sldId="311"/>
        </pc:sldMkLst>
        <pc:spChg chg="mod">
          <ac:chgData name="Marcel van den Berg" userId="48525c10-870c-4fcc-b64b-3cdd34685c92" providerId="ADAL" clId="{213E5636-644C-48F4-BDB6-BECF395C50B3}" dt="2025-09-23T09:43:57.624" v="141" actId="1076"/>
          <ac:spMkLst>
            <pc:docMk/>
            <pc:sldMk cId="1366606712" sldId="311"/>
            <ac:spMk id="7" creationId="{3BFD2897-0899-C5F0-B709-46687040EB59}"/>
          </ac:spMkLst>
        </pc:spChg>
        <pc:grpChg chg="mod">
          <ac:chgData name="Marcel van den Berg" userId="48525c10-870c-4fcc-b64b-3cdd34685c92" providerId="ADAL" clId="{213E5636-644C-48F4-BDB6-BECF395C50B3}" dt="2025-09-23T12:37:39.436" v="579" actId="1076"/>
          <ac:grpSpMkLst>
            <pc:docMk/>
            <pc:sldMk cId="1366606712" sldId="311"/>
            <ac:grpSpMk id="4" creationId="{00000000-0000-0000-0000-000000000000}"/>
          </ac:grpSpMkLst>
        </pc:grpChg>
      </pc:sldChg>
      <pc:sldChg chg="del">
        <pc:chgData name="Marcel van den Berg" userId="48525c10-870c-4fcc-b64b-3cdd34685c92" providerId="ADAL" clId="{213E5636-644C-48F4-BDB6-BECF395C50B3}" dt="2025-09-23T09:46:30.096" v="151" actId="47"/>
        <pc:sldMkLst>
          <pc:docMk/>
          <pc:sldMk cId="1774958090" sldId="312"/>
        </pc:sldMkLst>
      </pc:sldChg>
      <pc:sldChg chg="delSp modSp mod">
        <pc:chgData name="Marcel van den Berg" userId="48525c10-870c-4fcc-b64b-3cdd34685c92" providerId="ADAL" clId="{213E5636-644C-48F4-BDB6-BECF395C50B3}" dt="2025-09-23T11:26:22.897" v="183" actId="1076"/>
        <pc:sldMkLst>
          <pc:docMk/>
          <pc:sldMk cId="1288858024" sldId="314"/>
        </pc:sldMkLst>
        <pc:spChg chg="mod">
          <ac:chgData name="Marcel van den Berg" userId="48525c10-870c-4fcc-b64b-3cdd34685c92" providerId="ADAL" clId="{213E5636-644C-48F4-BDB6-BECF395C50B3}" dt="2025-09-23T11:26:22.897" v="183" actId="1076"/>
          <ac:spMkLst>
            <pc:docMk/>
            <pc:sldMk cId="1288858024" sldId="314"/>
            <ac:spMk id="2" creationId="{00000000-0000-0000-0000-000000000000}"/>
          </ac:spMkLst>
        </pc:spChg>
        <pc:picChg chg="del">
          <ac:chgData name="Marcel van den Berg" userId="48525c10-870c-4fcc-b64b-3cdd34685c92" providerId="ADAL" clId="{213E5636-644C-48F4-BDB6-BECF395C50B3}" dt="2025-09-23T11:25:55.661" v="177" actId="478"/>
          <ac:picMkLst>
            <pc:docMk/>
            <pc:sldMk cId="1288858024" sldId="314"/>
            <ac:picMk id="5" creationId="{EF7FB541-0E03-0B74-A460-6DF2307F6429}"/>
          </ac:picMkLst>
        </pc:picChg>
        <pc:picChg chg="mod">
          <ac:chgData name="Marcel van den Berg" userId="48525c10-870c-4fcc-b64b-3cdd34685c92" providerId="ADAL" clId="{213E5636-644C-48F4-BDB6-BECF395C50B3}" dt="2025-09-23T11:26:16.460" v="182" actId="14100"/>
          <ac:picMkLst>
            <pc:docMk/>
            <pc:sldMk cId="1288858024" sldId="314"/>
            <ac:picMk id="1026" creationId="{36607AEB-558A-00E1-0136-B54AEC9A9311}"/>
          </ac:picMkLst>
        </pc:picChg>
        <pc:cxnChg chg="del">
          <ac:chgData name="Marcel van den Berg" userId="48525c10-870c-4fcc-b64b-3cdd34685c92" providerId="ADAL" clId="{213E5636-644C-48F4-BDB6-BECF395C50B3}" dt="2025-09-23T09:45:55.085" v="145" actId="478"/>
          <ac:cxnSpMkLst>
            <pc:docMk/>
            <pc:sldMk cId="1288858024" sldId="314"/>
            <ac:cxnSpMk id="8" creationId="{7EC231B3-7DE4-E8C3-5BEF-4FF608D382D4}"/>
          </ac:cxnSpMkLst>
        </pc:cxnChg>
        <pc:cxnChg chg="del">
          <ac:chgData name="Marcel van den Berg" userId="48525c10-870c-4fcc-b64b-3cdd34685c92" providerId="ADAL" clId="{213E5636-644C-48F4-BDB6-BECF395C50B3}" dt="2025-09-23T09:45:57.018" v="146" actId="478"/>
          <ac:cxnSpMkLst>
            <pc:docMk/>
            <pc:sldMk cId="1288858024" sldId="314"/>
            <ac:cxnSpMk id="9" creationId="{B5B0006F-BC1E-E961-48FB-B7E69BC1D9F8}"/>
          </ac:cxnSpMkLst>
        </pc:cxnChg>
        <pc:cxnChg chg="del">
          <ac:chgData name="Marcel van den Berg" userId="48525c10-870c-4fcc-b64b-3cdd34685c92" providerId="ADAL" clId="{213E5636-644C-48F4-BDB6-BECF395C50B3}" dt="2025-09-23T09:45:58.420" v="147" actId="478"/>
          <ac:cxnSpMkLst>
            <pc:docMk/>
            <pc:sldMk cId="1288858024" sldId="314"/>
            <ac:cxnSpMk id="10" creationId="{7A4CAC1E-AA6D-5859-2F4E-7B703E38D655}"/>
          </ac:cxnSpMkLst>
        </pc:cxnChg>
        <pc:cxnChg chg="del">
          <ac:chgData name="Marcel van den Berg" userId="48525c10-870c-4fcc-b64b-3cdd34685c92" providerId="ADAL" clId="{213E5636-644C-48F4-BDB6-BECF395C50B3}" dt="2025-09-23T09:45:59.622" v="148" actId="478"/>
          <ac:cxnSpMkLst>
            <pc:docMk/>
            <pc:sldMk cId="1288858024" sldId="314"/>
            <ac:cxnSpMk id="11" creationId="{3651D63B-7EC8-10EC-3702-8FFE8FC89718}"/>
          </ac:cxnSpMkLst>
        </pc:cxnChg>
        <pc:cxnChg chg="del">
          <ac:chgData name="Marcel van den Berg" userId="48525c10-870c-4fcc-b64b-3cdd34685c92" providerId="ADAL" clId="{213E5636-644C-48F4-BDB6-BECF395C50B3}" dt="2025-09-23T09:46:01.646" v="150" actId="478"/>
          <ac:cxnSpMkLst>
            <pc:docMk/>
            <pc:sldMk cId="1288858024" sldId="314"/>
            <ac:cxnSpMk id="12" creationId="{C0A9D527-7A2B-2FA8-A013-5656692FB987}"/>
          </ac:cxnSpMkLst>
        </pc:cxnChg>
        <pc:cxnChg chg="del">
          <ac:chgData name="Marcel van den Berg" userId="48525c10-870c-4fcc-b64b-3cdd34685c92" providerId="ADAL" clId="{213E5636-644C-48F4-BDB6-BECF395C50B3}" dt="2025-09-23T09:46:00.694" v="149" actId="478"/>
          <ac:cxnSpMkLst>
            <pc:docMk/>
            <pc:sldMk cId="1288858024" sldId="314"/>
            <ac:cxnSpMk id="14" creationId="{BC1F41F3-A779-E290-5943-585661D14F75}"/>
          </ac:cxnSpMkLst>
        </pc:cxnChg>
      </pc:sldChg>
      <pc:sldChg chg="del">
        <pc:chgData name="Marcel van den Berg" userId="48525c10-870c-4fcc-b64b-3cdd34685c92" providerId="ADAL" clId="{213E5636-644C-48F4-BDB6-BECF395C50B3}" dt="2025-09-24T12:38:35.160" v="1525" actId="47"/>
        <pc:sldMkLst>
          <pc:docMk/>
          <pc:sldMk cId="3242294425" sldId="316"/>
        </pc:sldMkLst>
      </pc:sldChg>
      <pc:sldChg chg="del">
        <pc:chgData name="Marcel van den Berg" userId="48525c10-870c-4fcc-b64b-3cdd34685c92" providerId="ADAL" clId="{213E5636-644C-48F4-BDB6-BECF395C50B3}" dt="2025-09-24T12:38:35.160" v="1525" actId="47"/>
        <pc:sldMkLst>
          <pc:docMk/>
          <pc:sldMk cId="2137969178" sldId="317"/>
        </pc:sldMkLst>
      </pc:sldChg>
      <pc:sldChg chg="add">
        <pc:chgData name="Marcel van den Berg" userId="48525c10-870c-4fcc-b64b-3cdd34685c92" providerId="ADAL" clId="{213E5636-644C-48F4-BDB6-BECF395C50B3}" dt="2025-09-23T13:20:09.555" v="1304"/>
        <pc:sldMkLst>
          <pc:docMk/>
          <pc:sldMk cId="481111306" sldId="318"/>
        </pc:sldMkLst>
      </pc:sldChg>
      <pc:sldChg chg="del">
        <pc:chgData name="Marcel van den Berg" userId="48525c10-870c-4fcc-b64b-3cdd34685c92" providerId="ADAL" clId="{213E5636-644C-48F4-BDB6-BECF395C50B3}" dt="2025-09-23T13:20:03.696" v="1303" actId="2696"/>
        <pc:sldMkLst>
          <pc:docMk/>
          <pc:sldMk cId="855393684" sldId="318"/>
        </pc:sldMkLst>
      </pc:sldChg>
      <pc:sldChg chg="del">
        <pc:chgData name="Marcel van den Berg" userId="48525c10-870c-4fcc-b64b-3cdd34685c92" providerId="ADAL" clId="{213E5636-644C-48F4-BDB6-BECF395C50B3}" dt="2025-09-24T12:38:35.160" v="1525" actId="47"/>
        <pc:sldMkLst>
          <pc:docMk/>
          <pc:sldMk cId="2756520305" sldId="319"/>
        </pc:sldMkLst>
      </pc:sldChg>
      <pc:sldChg chg="del">
        <pc:chgData name="Marcel van den Berg" userId="48525c10-870c-4fcc-b64b-3cdd34685c92" providerId="ADAL" clId="{213E5636-644C-48F4-BDB6-BECF395C50B3}" dt="2025-09-23T13:20:03.696" v="1303" actId="2696"/>
        <pc:sldMkLst>
          <pc:docMk/>
          <pc:sldMk cId="3173924698" sldId="320"/>
        </pc:sldMkLst>
      </pc:sldChg>
      <pc:sldChg chg="addSp delSp modSp add mod ord">
        <pc:chgData name="Marcel van den Berg" userId="48525c10-870c-4fcc-b64b-3cdd34685c92" providerId="ADAL" clId="{213E5636-644C-48F4-BDB6-BECF395C50B3}" dt="2025-09-24T12:36:44.780" v="1511"/>
        <pc:sldMkLst>
          <pc:docMk/>
          <pc:sldMk cId="4246171369" sldId="320"/>
        </pc:sldMkLst>
        <pc:spChg chg="mod">
          <ac:chgData name="Marcel van den Berg" userId="48525c10-870c-4fcc-b64b-3cdd34685c92" providerId="ADAL" clId="{213E5636-644C-48F4-BDB6-BECF395C50B3}" dt="2025-09-23T13:22:20.768" v="1458" actId="20577"/>
          <ac:spMkLst>
            <pc:docMk/>
            <pc:sldMk cId="4246171369" sldId="320"/>
            <ac:spMk id="2" creationId="{00000000-0000-0000-0000-000000000000}"/>
          </ac:spMkLst>
        </pc:spChg>
        <pc:picChg chg="add del mod">
          <ac:chgData name="Marcel van den Berg" userId="48525c10-870c-4fcc-b64b-3cdd34685c92" providerId="ADAL" clId="{213E5636-644C-48F4-BDB6-BECF395C50B3}" dt="2025-09-24T12:34:38.301" v="1494" actId="21"/>
          <ac:picMkLst>
            <pc:docMk/>
            <pc:sldMk cId="4246171369" sldId="320"/>
            <ac:picMk id="3" creationId="{3F253B6B-CAD7-F948-5B7C-7ABE16EE7F5D}"/>
          </ac:picMkLst>
        </pc:picChg>
      </pc:sldChg>
      <pc:sldChg chg="delSp mod">
        <pc:chgData name="Marcel van den Berg" userId="48525c10-870c-4fcc-b64b-3cdd34685c92" providerId="ADAL" clId="{213E5636-644C-48F4-BDB6-BECF395C50B3}" dt="2025-09-23T11:27:04.248" v="184" actId="478"/>
        <pc:sldMkLst>
          <pc:docMk/>
          <pc:sldMk cId="2171104365" sldId="322"/>
        </pc:sldMkLst>
        <pc:picChg chg="del">
          <ac:chgData name="Marcel van den Berg" userId="48525c10-870c-4fcc-b64b-3cdd34685c92" providerId="ADAL" clId="{213E5636-644C-48F4-BDB6-BECF395C50B3}" dt="2025-09-23T11:27:04.248" v="184" actId="478"/>
          <ac:picMkLst>
            <pc:docMk/>
            <pc:sldMk cId="2171104365" sldId="322"/>
            <ac:picMk id="3" creationId="{26DB567A-EEB4-5DA1-CA09-E282BDF2DBCE}"/>
          </ac:picMkLst>
        </pc:picChg>
      </pc:sldChg>
      <pc:sldChg chg="addSp modSp mod">
        <pc:chgData name="Marcel van den Berg" userId="48525c10-870c-4fcc-b64b-3cdd34685c92" providerId="ADAL" clId="{213E5636-644C-48F4-BDB6-BECF395C50B3}" dt="2025-09-23T09:49:00.012" v="176" actId="20577"/>
        <pc:sldMkLst>
          <pc:docMk/>
          <pc:sldMk cId="2482800972" sldId="323"/>
        </pc:sldMkLst>
        <pc:spChg chg="add mod">
          <ac:chgData name="Marcel van den Berg" userId="48525c10-870c-4fcc-b64b-3cdd34685c92" providerId="ADAL" clId="{213E5636-644C-48F4-BDB6-BECF395C50B3}" dt="2025-09-23T09:49:00.012" v="176" actId="20577"/>
          <ac:spMkLst>
            <pc:docMk/>
            <pc:sldMk cId="2482800972" sldId="323"/>
            <ac:spMk id="10" creationId="{CD87092A-8FC3-C5DE-06E3-4D7D95BBBC2C}"/>
          </ac:spMkLst>
        </pc:spChg>
        <pc:picChg chg="mod">
          <ac:chgData name="Marcel van den Berg" userId="48525c10-870c-4fcc-b64b-3cdd34685c92" providerId="ADAL" clId="{213E5636-644C-48F4-BDB6-BECF395C50B3}" dt="2025-09-23T09:48:42.877" v="171" actId="1076"/>
          <ac:picMkLst>
            <pc:docMk/>
            <pc:sldMk cId="2482800972" sldId="323"/>
            <ac:picMk id="20" creationId="{68314673-141D-04FB-0D68-BF5A65A4540B}"/>
          </ac:picMkLst>
        </pc:picChg>
      </pc:sldChg>
      <pc:sldChg chg="addSp delSp mod">
        <pc:chgData name="Marcel van den Berg" userId="48525c10-870c-4fcc-b64b-3cdd34685c92" providerId="ADAL" clId="{213E5636-644C-48F4-BDB6-BECF395C50B3}" dt="2025-09-23T12:26:11.437" v="478" actId="22"/>
        <pc:sldMkLst>
          <pc:docMk/>
          <pc:sldMk cId="2206792040" sldId="370"/>
        </pc:sldMkLst>
        <pc:picChg chg="add del">
          <ac:chgData name="Marcel van den Berg" userId="48525c10-870c-4fcc-b64b-3cdd34685c92" providerId="ADAL" clId="{213E5636-644C-48F4-BDB6-BECF395C50B3}" dt="2025-09-23T12:26:01.793" v="476" actId="22"/>
          <ac:picMkLst>
            <pc:docMk/>
            <pc:sldMk cId="2206792040" sldId="370"/>
            <ac:picMk id="5" creationId="{9AED21D8-358C-73A2-9846-4A4FECD10D89}"/>
          </ac:picMkLst>
        </pc:picChg>
        <pc:picChg chg="add del">
          <ac:chgData name="Marcel van den Berg" userId="48525c10-870c-4fcc-b64b-3cdd34685c92" providerId="ADAL" clId="{213E5636-644C-48F4-BDB6-BECF395C50B3}" dt="2025-09-23T12:26:11.437" v="478" actId="22"/>
          <ac:picMkLst>
            <pc:docMk/>
            <pc:sldMk cId="2206792040" sldId="370"/>
            <ac:picMk id="7" creationId="{FB3AE52D-5016-28B2-47FA-7873652C0681}"/>
          </ac:picMkLst>
        </pc:picChg>
      </pc:sldChg>
      <pc:sldChg chg="del">
        <pc:chgData name="Marcel van den Berg" userId="48525c10-870c-4fcc-b64b-3cdd34685c92" providerId="ADAL" clId="{213E5636-644C-48F4-BDB6-BECF395C50B3}" dt="2025-09-23T11:28:16.951" v="185" actId="47"/>
        <pc:sldMkLst>
          <pc:docMk/>
          <pc:sldMk cId="3976241836" sldId="371"/>
        </pc:sldMkLst>
      </pc:sldChg>
      <pc:sldChg chg="del">
        <pc:chgData name="Marcel van den Berg" userId="48525c10-870c-4fcc-b64b-3cdd34685c92" providerId="ADAL" clId="{213E5636-644C-48F4-BDB6-BECF395C50B3}" dt="2025-09-23T11:28:16.951" v="185" actId="47"/>
        <pc:sldMkLst>
          <pc:docMk/>
          <pc:sldMk cId="2086077148" sldId="372"/>
        </pc:sldMkLst>
      </pc:sldChg>
      <pc:sldChg chg="del">
        <pc:chgData name="Marcel van den Berg" userId="48525c10-870c-4fcc-b64b-3cdd34685c92" providerId="ADAL" clId="{213E5636-644C-48F4-BDB6-BECF395C50B3}" dt="2025-09-23T11:28:16.951" v="185" actId="47"/>
        <pc:sldMkLst>
          <pc:docMk/>
          <pc:sldMk cId="523123527" sldId="373"/>
        </pc:sldMkLst>
      </pc:sldChg>
      <pc:sldChg chg="del">
        <pc:chgData name="Marcel van den Berg" userId="48525c10-870c-4fcc-b64b-3cdd34685c92" providerId="ADAL" clId="{213E5636-644C-48F4-BDB6-BECF395C50B3}" dt="2025-09-23T11:28:16.951" v="185" actId="47"/>
        <pc:sldMkLst>
          <pc:docMk/>
          <pc:sldMk cId="246338163" sldId="374"/>
        </pc:sldMkLst>
      </pc:sldChg>
      <pc:sldChg chg="del">
        <pc:chgData name="Marcel van den Berg" userId="48525c10-870c-4fcc-b64b-3cdd34685c92" providerId="ADAL" clId="{213E5636-644C-48F4-BDB6-BECF395C50B3}" dt="2025-09-23T11:28:16.951" v="185" actId="47"/>
        <pc:sldMkLst>
          <pc:docMk/>
          <pc:sldMk cId="2425580730" sldId="378"/>
        </pc:sldMkLst>
      </pc:sldChg>
      <pc:sldChg chg="del">
        <pc:chgData name="Marcel van den Berg" userId="48525c10-870c-4fcc-b64b-3cdd34685c92" providerId="ADAL" clId="{213E5636-644C-48F4-BDB6-BECF395C50B3}" dt="2025-09-23T11:28:16.951" v="185" actId="47"/>
        <pc:sldMkLst>
          <pc:docMk/>
          <pc:sldMk cId="751117492" sldId="379"/>
        </pc:sldMkLst>
      </pc:sldChg>
      <pc:sldChg chg="del">
        <pc:chgData name="Marcel van den Berg" userId="48525c10-870c-4fcc-b64b-3cdd34685c92" providerId="ADAL" clId="{213E5636-644C-48F4-BDB6-BECF395C50B3}" dt="2025-09-23T11:28:16.951" v="185" actId="47"/>
        <pc:sldMkLst>
          <pc:docMk/>
          <pc:sldMk cId="2311664556" sldId="380"/>
        </pc:sldMkLst>
      </pc:sldChg>
      <pc:sldChg chg="del">
        <pc:chgData name="Marcel van den Berg" userId="48525c10-870c-4fcc-b64b-3cdd34685c92" providerId="ADAL" clId="{213E5636-644C-48F4-BDB6-BECF395C50B3}" dt="2025-09-23T11:28:16.951" v="185" actId="47"/>
        <pc:sldMkLst>
          <pc:docMk/>
          <pc:sldMk cId="1566260356" sldId="381"/>
        </pc:sldMkLst>
      </pc:sldChg>
      <pc:sldChg chg="del">
        <pc:chgData name="Marcel van den Berg" userId="48525c10-870c-4fcc-b64b-3cdd34685c92" providerId="ADAL" clId="{213E5636-644C-48F4-BDB6-BECF395C50B3}" dt="2025-09-23T11:28:16.951" v="185" actId="47"/>
        <pc:sldMkLst>
          <pc:docMk/>
          <pc:sldMk cId="3219350628" sldId="382"/>
        </pc:sldMkLst>
      </pc:sldChg>
      <pc:sldChg chg="modSp mod">
        <pc:chgData name="Marcel van den Berg" userId="48525c10-870c-4fcc-b64b-3cdd34685c92" providerId="ADAL" clId="{213E5636-644C-48F4-BDB6-BECF395C50B3}" dt="2025-09-23T11:29:36.396" v="186" actId="6549"/>
        <pc:sldMkLst>
          <pc:docMk/>
          <pc:sldMk cId="309891931" sldId="475"/>
        </pc:sldMkLst>
        <pc:spChg chg="mod">
          <ac:chgData name="Marcel van den Berg" userId="48525c10-870c-4fcc-b64b-3cdd34685c92" providerId="ADAL" clId="{213E5636-644C-48F4-BDB6-BECF395C50B3}" dt="2025-09-23T11:29:36.396" v="186" actId="6549"/>
          <ac:spMkLst>
            <pc:docMk/>
            <pc:sldMk cId="309891931" sldId="475"/>
            <ac:spMk id="3" creationId="{00000000-0000-0000-0000-000000000000}"/>
          </ac:spMkLst>
        </pc:spChg>
      </pc:sldChg>
      <pc:sldChg chg="addSp delSp modSp mod">
        <pc:chgData name="Marcel van den Berg" userId="48525c10-870c-4fcc-b64b-3cdd34685c92" providerId="ADAL" clId="{213E5636-644C-48F4-BDB6-BECF395C50B3}" dt="2025-09-23T12:29:22.095" v="497" actId="21"/>
        <pc:sldMkLst>
          <pc:docMk/>
          <pc:sldMk cId="3368040343" sldId="477"/>
        </pc:sldMkLst>
        <pc:picChg chg="add del mod">
          <ac:chgData name="Marcel van den Berg" userId="48525c10-870c-4fcc-b64b-3cdd34685c92" providerId="ADAL" clId="{213E5636-644C-48F4-BDB6-BECF395C50B3}" dt="2025-09-23T12:29:22.095" v="497" actId="21"/>
          <ac:picMkLst>
            <pc:docMk/>
            <pc:sldMk cId="3368040343" sldId="477"/>
            <ac:picMk id="4" creationId="{851C3C98-3277-F192-7ADC-A331C5C0AF5B}"/>
          </ac:picMkLst>
        </pc:picChg>
      </pc:sldChg>
      <pc:sldChg chg="del">
        <pc:chgData name="Marcel van den Berg" userId="48525c10-870c-4fcc-b64b-3cdd34685c92" providerId="ADAL" clId="{213E5636-644C-48F4-BDB6-BECF395C50B3}" dt="2025-09-23T09:35:37.306" v="113" actId="47"/>
        <pc:sldMkLst>
          <pc:docMk/>
          <pc:sldMk cId="726346512" sldId="478"/>
        </pc:sldMkLst>
      </pc:sldChg>
      <pc:sldChg chg="modSp mod ord">
        <pc:chgData name="Marcel van den Berg" userId="48525c10-870c-4fcc-b64b-3cdd34685c92" providerId="ADAL" clId="{213E5636-644C-48F4-BDB6-BECF395C50B3}" dt="2025-09-23T09:31:11.385" v="112" actId="20577"/>
        <pc:sldMkLst>
          <pc:docMk/>
          <pc:sldMk cId="1006246419" sldId="479"/>
        </pc:sldMkLst>
        <pc:spChg chg="mod">
          <ac:chgData name="Marcel van den Berg" userId="48525c10-870c-4fcc-b64b-3cdd34685c92" providerId="ADAL" clId="{213E5636-644C-48F4-BDB6-BECF395C50B3}" dt="2025-09-23T09:31:11.385" v="112" actId="20577"/>
          <ac:spMkLst>
            <pc:docMk/>
            <pc:sldMk cId="1006246419" sldId="479"/>
            <ac:spMk id="2" creationId="{00D8F0DC-8B1F-2148-5E2D-195F4D100907}"/>
          </ac:spMkLst>
        </pc:spChg>
      </pc:sldChg>
      <pc:sldChg chg="modSp mod">
        <pc:chgData name="Marcel van den Berg" userId="48525c10-870c-4fcc-b64b-3cdd34685c92" providerId="ADAL" clId="{213E5636-644C-48F4-BDB6-BECF395C50B3}" dt="2025-09-23T12:38:09.289" v="595" actId="20577"/>
        <pc:sldMkLst>
          <pc:docMk/>
          <pc:sldMk cId="887528353" sldId="481"/>
        </pc:sldMkLst>
        <pc:spChg chg="mod">
          <ac:chgData name="Marcel van den Berg" userId="48525c10-870c-4fcc-b64b-3cdd34685c92" providerId="ADAL" clId="{213E5636-644C-48F4-BDB6-BECF395C50B3}" dt="2025-09-23T12:38:09.289" v="595" actId="20577"/>
          <ac:spMkLst>
            <pc:docMk/>
            <pc:sldMk cId="887528353" sldId="481"/>
            <ac:spMk id="13" creationId="{2F245A18-4C76-E34F-2088-686B9385B2E8}"/>
          </ac:spMkLst>
        </pc:spChg>
      </pc:sldChg>
      <pc:sldChg chg="modSp mod">
        <pc:chgData name="Marcel van den Berg" userId="48525c10-870c-4fcc-b64b-3cdd34685c92" providerId="ADAL" clId="{213E5636-644C-48F4-BDB6-BECF395C50B3}" dt="2025-09-23T09:43:05.886" v="140" actId="1076"/>
        <pc:sldMkLst>
          <pc:docMk/>
          <pc:sldMk cId="326008770" sldId="482"/>
        </pc:sldMkLst>
        <pc:spChg chg="mod">
          <ac:chgData name="Marcel van den Berg" userId="48525c10-870c-4fcc-b64b-3cdd34685c92" providerId="ADAL" clId="{213E5636-644C-48F4-BDB6-BECF395C50B3}" dt="2025-09-23T09:43:05.886" v="140" actId="1076"/>
          <ac:spMkLst>
            <pc:docMk/>
            <pc:sldMk cId="326008770" sldId="482"/>
            <ac:spMk id="3" creationId="{9B61D67D-B44D-2E9C-298D-172A3F23C5EC}"/>
          </ac:spMkLst>
        </pc:spChg>
        <pc:spChg chg="mod">
          <ac:chgData name="Marcel van den Berg" userId="48525c10-870c-4fcc-b64b-3cdd34685c92" providerId="ADAL" clId="{213E5636-644C-48F4-BDB6-BECF395C50B3}" dt="2025-09-23T09:42:58.978" v="139" actId="20577"/>
          <ac:spMkLst>
            <pc:docMk/>
            <pc:sldMk cId="326008770" sldId="482"/>
            <ac:spMk id="13" creationId="{A1136F88-A47D-76EC-8D13-709651C0EA51}"/>
          </ac:spMkLst>
        </pc:spChg>
      </pc:sldChg>
      <pc:sldChg chg="modSp mod">
        <pc:chgData name="Marcel van den Berg" userId="48525c10-870c-4fcc-b64b-3cdd34685c92" providerId="ADAL" clId="{213E5636-644C-48F4-BDB6-BECF395C50B3}" dt="2025-09-23T12:38:00.240" v="587" actId="20577"/>
        <pc:sldMkLst>
          <pc:docMk/>
          <pc:sldMk cId="3615463005" sldId="483"/>
        </pc:sldMkLst>
        <pc:spChg chg="mod">
          <ac:chgData name="Marcel van den Berg" userId="48525c10-870c-4fcc-b64b-3cdd34685c92" providerId="ADAL" clId="{213E5636-644C-48F4-BDB6-BECF395C50B3}" dt="2025-09-23T12:38:00.240" v="587" actId="20577"/>
          <ac:spMkLst>
            <pc:docMk/>
            <pc:sldMk cId="3615463005" sldId="483"/>
            <ac:spMk id="13" creationId="{CBA7FDB7-066C-DBFD-0357-5A2B679F781B}"/>
          </ac:spMkLst>
        </pc:spChg>
      </pc:sldChg>
      <pc:sldChg chg="addSp delSp modSp add mod">
        <pc:chgData name="Marcel van den Berg" userId="48525c10-870c-4fcc-b64b-3cdd34685c92" providerId="ADAL" clId="{213E5636-644C-48F4-BDB6-BECF395C50B3}" dt="2025-09-23T12:20:50.789" v="474" actId="6549"/>
        <pc:sldMkLst>
          <pc:docMk/>
          <pc:sldMk cId="3726626446" sldId="485"/>
        </pc:sldMkLst>
        <pc:spChg chg="mod">
          <ac:chgData name="Marcel van den Berg" userId="48525c10-870c-4fcc-b64b-3cdd34685c92" providerId="ADAL" clId="{213E5636-644C-48F4-BDB6-BECF395C50B3}" dt="2025-09-23T12:20:50.789" v="474" actId="6549"/>
          <ac:spMkLst>
            <pc:docMk/>
            <pc:sldMk cId="3726626446" sldId="485"/>
            <ac:spMk id="2" creationId="{FA44EB22-1FFE-0FAF-B09E-B1F2CB2F376F}"/>
          </ac:spMkLst>
        </pc:spChg>
        <pc:picChg chg="del mod">
          <ac:chgData name="Marcel van den Berg" userId="48525c10-870c-4fcc-b64b-3cdd34685c92" providerId="ADAL" clId="{213E5636-644C-48F4-BDB6-BECF395C50B3}" dt="2025-09-23T09:41:36.435" v="125" actId="478"/>
          <ac:picMkLst>
            <pc:docMk/>
            <pc:sldMk cId="3726626446" sldId="485"/>
            <ac:picMk id="4" creationId="{3AD98F40-48C5-91C9-C1E7-2F9C405E1C62}"/>
          </ac:picMkLst>
        </pc:picChg>
        <pc:picChg chg="add mod">
          <ac:chgData name="Marcel van den Berg" userId="48525c10-870c-4fcc-b64b-3cdd34685c92" providerId="ADAL" clId="{213E5636-644C-48F4-BDB6-BECF395C50B3}" dt="2025-09-23T09:42:16.320" v="131" actId="1076"/>
          <ac:picMkLst>
            <pc:docMk/>
            <pc:sldMk cId="3726626446" sldId="485"/>
            <ac:picMk id="5" creationId="{6ADD24CC-3FC9-6422-B9F3-E6693E3F7DD6}"/>
          </ac:picMkLst>
        </pc:picChg>
      </pc:sldChg>
      <pc:sldChg chg="del">
        <pc:chgData name="Marcel van den Berg" userId="48525c10-870c-4fcc-b64b-3cdd34685c92" providerId="ADAL" clId="{213E5636-644C-48F4-BDB6-BECF395C50B3}" dt="2025-09-23T09:41:05.789" v="122" actId="2696"/>
        <pc:sldMkLst>
          <pc:docMk/>
          <pc:sldMk cId="3914877707" sldId="485"/>
        </pc:sldMkLst>
      </pc:sldChg>
      <pc:sldChg chg="modSp mod">
        <pc:chgData name="Marcel van den Berg" userId="48525c10-870c-4fcc-b64b-3cdd34685c92" providerId="ADAL" clId="{213E5636-644C-48F4-BDB6-BECF395C50B3}" dt="2025-09-23T09:44:29.053" v="144" actId="20577"/>
        <pc:sldMkLst>
          <pc:docMk/>
          <pc:sldMk cId="2299880013" sldId="486"/>
        </pc:sldMkLst>
        <pc:spChg chg="mod">
          <ac:chgData name="Marcel van den Berg" userId="48525c10-870c-4fcc-b64b-3cdd34685c92" providerId="ADAL" clId="{213E5636-644C-48F4-BDB6-BECF395C50B3}" dt="2025-09-23T09:16:09.035" v="18" actId="6549"/>
          <ac:spMkLst>
            <pc:docMk/>
            <pc:sldMk cId="2299880013" sldId="486"/>
            <ac:spMk id="2" creationId="{8227D569-342E-2113-56E1-493D80D6FFCA}"/>
          </ac:spMkLst>
        </pc:spChg>
        <pc:spChg chg="mod">
          <ac:chgData name="Marcel van den Berg" userId="48525c10-870c-4fcc-b64b-3cdd34685c92" providerId="ADAL" clId="{213E5636-644C-48F4-BDB6-BECF395C50B3}" dt="2025-09-23T09:44:29.053" v="144" actId="20577"/>
          <ac:spMkLst>
            <pc:docMk/>
            <pc:sldMk cId="2299880013" sldId="486"/>
            <ac:spMk id="13" creationId="{A0E56EEA-A638-15A9-704C-CB70A22E99F7}"/>
          </ac:spMkLst>
        </pc:spChg>
      </pc:sldChg>
      <pc:sldChg chg="modSp mod">
        <pc:chgData name="Marcel van den Berg" userId="48525c10-870c-4fcc-b64b-3cdd34685c92" providerId="ADAL" clId="{213E5636-644C-48F4-BDB6-BECF395C50B3}" dt="2025-09-23T12:35:16.090" v="578" actId="20577"/>
        <pc:sldMkLst>
          <pc:docMk/>
          <pc:sldMk cId="107428932" sldId="487"/>
        </pc:sldMkLst>
        <pc:spChg chg="mod">
          <ac:chgData name="Marcel van den Berg" userId="48525c10-870c-4fcc-b64b-3cdd34685c92" providerId="ADAL" clId="{213E5636-644C-48F4-BDB6-BECF395C50B3}" dt="2025-09-23T12:35:16.090" v="578" actId="20577"/>
          <ac:spMkLst>
            <pc:docMk/>
            <pc:sldMk cId="107428932" sldId="487"/>
            <ac:spMk id="2" creationId="{6AEA96DD-6FCD-DAF7-E6EE-5A9C64B2FAE5}"/>
          </ac:spMkLst>
        </pc:spChg>
        <pc:spChg chg="mod">
          <ac:chgData name="Marcel van den Berg" userId="48525c10-870c-4fcc-b64b-3cdd34685c92" providerId="ADAL" clId="{213E5636-644C-48F4-BDB6-BECF395C50B3}" dt="2025-09-23T09:28:55.170" v="97" actId="1076"/>
          <ac:spMkLst>
            <pc:docMk/>
            <pc:sldMk cId="107428932" sldId="487"/>
            <ac:spMk id="13" creationId="{49A85D8C-7689-1D64-D8F4-A61FFF2C56A7}"/>
          </ac:spMkLst>
        </pc:spChg>
      </pc:sldChg>
      <pc:sldChg chg="addSp modSp mod modNotesTx">
        <pc:chgData name="Marcel van den Berg" userId="48525c10-870c-4fcc-b64b-3cdd34685c92" providerId="ADAL" clId="{213E5636-644C-48F4-BDB6-BECF395C50B3}" dt="2025-09-23T12:18:42.065" v="351" actId="6549"/>
        <pc:sldMkLst>
          <pc:docMk/>
          <pc:sldMk cId="2519066875" sldId="488"/>
        </pc:sldMkLst>
        <pc:spChg chg="mod">
          <ac:chgData name="Marcel van den Berg" userId="48525c10-870c-4fcc-b64b-3cdd34685c92" providerId="ADAL" clId="{213E5636-644C-48F4-BDB6-BECF395C50B3}" dt="2025-09-23T09:25:25.104" v="77" actId="1076"/>
          <ac:spMkLst>
            <pc:docMk/>
            <pc:sldMk cId="2519066875" sldId="488"/>
            <ac:spMk id="2" creationId="{751F565C-3F9E-9E07-5DFD-6023ABBB1684}"/>
          </ac:spMkLst>
        </pc:spChg>
        <pc:spChg chg="add mod">
          <ac:chgData name="Marcel van den Berg" userId="48525c10-870c-4fcc-b64b-3cdd34685c92" providerId="ADAL" clId="{213E5636-644C-48F4-BDB6-BECF395C50B3}" dt="2025-09-23T09:25:22.020" v="76" actId="1076"/>
          <ac:spMkLst>
            <pc:docMk/>
            <pc:sldMk cId="2519066875" sldId="488"/>
            <ac:spMk id="6" creationId="{5AC0EA46-340D-60F9-0A62-B13EE898D3A2}"/>
          </ac:spMkLst>
        </pc:spChg>
        <pc:picChg chg="add mod">
          <ac:chgData name="Marcel van den Berg" userId="48525c10-870c-4fcc-b64b-3cdd34685c92" providerId="ADAL" clId="{213E5636-644C-48F4-BDB6-BECF395C50B3}" dt="2025-09-23T09:24:47.056" v="23" actId="1076"/>
          <ac:picMkLst>
            <pc:docMk/>
            <pc:sldMk cId="2519066875" sldId="488"/>
            <ac:picMk id="5" creationId="{3C6F5E2B-6B69-6172-C8DB-176BD9ABC1DA}"/>
          </ac:picMkLst>
        </pc:picChg>
      </pc:sldChg>
      <pc:sldChg chg="addSp modSp mod">
        <pc:chgData name="Marcel van den Berg" userId="48525c10-870c-4fcc-b64b-3cdd34685c92" providerId="ADAL" clId="{213E5636-644C-48F4-BDB6-BECF395C50B3}" dt="2025-09-23T09:28:41.222" v="95" actId="1076"/>
        <pc:sldMkLst>
          <pc:docMk/>
          <pc:sldMk cId="303338715" sldId="490"/>
        </pc:sldMkLst>
        <pc:spChg chg="mod">
          <ac:chgData name="Marcel van den Berg" userId="48525c10-870c-4fcc-b64b-3cdd34685c92" providerId="ADAL" clId="{213E5636-644C-48F4-BDB6-BECF395C50B3}" dt="2025-09-23T09:28:41.222" v="95" actId="1076"/>
          <ac:spMkLst>
            <pc:docMk/>
            <pc:sldMk cId="303338715" sldId="490"/>
            <ac:spMk id="2" creationId="{7D0445ED-F250-0766-4E4C-AB23D533B705}"/>
          </ac:spMkLst>
        </pc:spChg>
        <pc:spChg chg="mod">
          <ac:chgData name="Marcel van den Berg" userId="48525c10-870c-4fcc-b64b-3cdd34685c92" providerId="ADAL" clId="{213E5636-644C-48F4-BDB6-BECF395C50B3}" dt="2025-09-23T09:28:37.978" v="94" actId="1076"/>
          <ac:spMkLst>
            <pc:docMk/>
            <pc:sldMk cId="303338715" sldId="490"/>
            <ac:spMk id="3" creationId="{476C7136-CAC0-B13B-F628-02910480E26E}"/>
          </ac:spMkLst>
        </pc:spChg>
        <pc:picChg chg="add mod">
          <ac:chgData name="Marcel van den Berg" userId="48525c10-870c-4fcc-b64b-3cdd34685c92" providerId="ADAL" clId="{213E5636-644C-48F4-BDB6-BECF395C50B3}" dt="2025-09-23T09:28:34.731" v="93" actId="1076"/>
          <ac:picMkLst>
            <pc:docMk/>
            <pc:sldMk cId="303338715" sldId="490"/>
            <ac:picMk id="5" creationId="{93F55D24-5CE0-2899-0F3B-28B5A594070A}"/>
          </ac:picMkLst>
        </pc:picChg>
      </pc:sldChg>
      <pc:sldChg chg="addSp modSp mod">
        <pc:chgData name="Marcel van den Berg" userId="48525c10-870c-4fcc-b64b-3cdd34685c92" providerId="ADAL" clId="{213E5636-644C-48F4-BDB6-BECF395C50B3}" dt="2025-09-23T09:26:12.896" v="85" actId="1076"/>
        <pc:sldMkLst>
          <pc:docMk/>
          <pc:sldMk cId="3063860595" sldId="491"/>
        </pc:sldMkLst>
        <pc:spChg chg="mod">
          <ac:chgData name="Marcel van den Berg" userId="48525c10-870c-4fcc-b64b-3cdd34685c92" providerId="ADAL" clId="{213E5636-644C-48F4-BDB6-BECF395C50B3}" dt="2025-09-23T09:25:34.714" v="78" actId="1076"/>
          <ac:spMkLst>
            <pc:docMk/>
            <pc:sldMk cId="3063860595" sldId="491"/>
            <ac:spMk id="2" creationId="{98906D75-EF22-7993-2F7C-9DA3B3A92D4A}"/>
          </ac:spMkLst>
        </pc:spChg>
        <pc:spChg chg="mod">
          <ac:chgData name="Marcel van den Berg" userId="48525c10-870c-4fcc-b64b-3cdd34685c92" providerId="ADAL" clId="{213E5636-644C-48F4-BDB6-BECF395C50B3}" dt="2025-09-23T09:25:38.473" v="79" actId="1076"/>
          <ac:spMkLst>
            <pc:docMk/>
            <pc:sldMk cId="3063860595" sldId="491"/>
            <ac:spMk id="3" creationId="{B8C11C42-A9CF-F545-D7D7-7CF24758FC95}"/>
          </ac:spMkLst>
        </pc:spChg>
        <pc:picChg chg="add mod">
          <ac:chgData name="Marcel van den Berg" userId="48525c10-870c-4fcc-b64b-3cdd34685c92" providerId="ADAL" clId="{213E5636-644C-48F4-BDB6-BECF395C50B3}" dt="2025-09-23T09:26:12.896" v="85" actId="1076"/>
          <ac:picMkLst>
            <pc:docMk/>
            <pc:sldMk cId="3063860595" sldId="491"/>
            <ac:picMk id="5" creationId="{9BF8A0CA-9317-1104-F233-6FAD5026814B}"/>
          </ac:picMkLst>
        </pc:picChg>
      </pc:sldChg>
      <pc:sldChg chg="addSp delSp modSp del mod ord modAnim">
        <pc:chgData name="Marcel van den Berg" userId="48525c10-870c-4fcc-b64b-3cdd34685c92" providerId="ADAL" clId="{213E5636-644C-48F4-BDB6-BECF395C50B3}" dt="2025-09-24T12:34:31.830" v="1493" actId="47"/>
        <pc:sldMkLst>
          <pc:docMk/>
          <pc:sldMk cId="207187431" sldId="492"/>
        </pc:sldMkLst>
        <pc:spChg chg="mod">
          <ac:chgData name="Marcel van den Berg" userId="48525c10-870c-4fcc-b64b-3cdd34685c92" providerId="ADAL" clId="{213E5636-644C-48F4-BDB6-BECF395C50B3}" dt="2025-09-23T13:19:06.454" v="1299" actId="20577"/>
          <ac:spMkLst>
            <pc:docMk/>
            <pc:sldMk cId="207187431" sldId="492"/>
            <ac:spMk id="2" creationId="{535B3B41-1F91-740E-0215-294A23197FED}"/>
          </ac:spMkLst>
        </pc:spChg>
        <pc:spChg chg="mod">
          <ac:chgData name="Marcel van den Berg" userId="48525c10-870c-4fcc-b64b-3cdd34685c92" providerId="ADAL" clId="{213E5636-644C-48F4-BDB6-BECF395C50B3}" dt="2025-09-23T11:34:58.265" v="348" actId="20577"/>
          <ac:spMkLst>
            <pc:docMk/>
            <pc:sldMk cId="207187431" sldId="492"/>
            <ac:spMk id="11" creationId="{B9856181-947E-D122-21EA-387B411333E0}"/>
          </ac:spMkLst>
        </pc:spChg>
        <pc:picChg chg="del">
          <ac:chgData name="Marcel van den Berg" userId="48525c10-870c-4fcc-b64b-3cdd34685c92" providerId="ADAL" clId="{213E5636-644C-48F4-BDB6-BECF395C50B3}" dt="2025-09-23T11:33:40.846" v="252" actId="478"/>
          <ac:picMkLst>
            <pc:docMk/>
            <pc:sldMk cId="207187431" sldId="492"/>
            <ac:picMk id="3" creationId="{34BC5B27-A373-7443-D2DA-383F480FB8D9}"/>
          </ac:picMkLst>
        </pc:picChg>
        <pc:picChg chg="add del mod">
          <ac:chgData name="Marcel van den Berg" userId="48525c10-870c-4fcc-b64b-3cdd34685c92" providerId="ADAL" clId="{213E5636-644C-48F4-BDB6-BECF395C50B3}" dt="2025-09-24T12:34:06.440" v="1490" actId="21"/>
          <ac:picMkLst>
            <pc:docMk/>
            <pc:sldMk cId="207187431" sldId="492"/>
            <ac:picMk id="5" creationId="{4D6F0FF6-2F94-D29A-2B9D-105D19B3DAC0}"/>
          </ac:picMkLst>
        </pc:picChg>
        <pc:picChg chg="del">
          <ac:chgData name="Marcel van den Berg" userId="48525c10-870c-4fcc-b64b-3cdd34685c92" providerId="ADAL" clId="{213E5636-644C-48F4-BDB6-BECF395C50B3}" dt="2025-09-23T11:33:41.722" v="253" actId="478"/>
          <ac:picMkLst>
            <pc:docMk/>
            <pc:sldMk cId="207187431" sldId="492"/>
            <ac:picMk id="9" creationId="{E1334217-728B-FFEB-ACD5-0DAF6CDC513F}"/>
          </ac:picMkLst>
        </pc:picChg>
      </pc:sldChg>
      <pc:sldChg chg="addSp modSp new mod">
        <pc:chgData name="Marcel van den Berg" userId="48525c10-870c-4fcc-b64b-3cdd34685c92" providerId="ADAL" clId="{213E5636-644C-48F4-BDB6-BECF395C50B3}" dt="2025-09-23T12:27:45.476" v="495" actId="20577"/>
        <pc:sldMkLst>
          <pc:docMk/>
          <pc:sldMk cId="1525682915" sldId="493"/>
        </pc:sldMkLst>
        <pc:spChg chg="add mod">
          <ac:chgData name="Marcel van den Berg" userId="48525c10-870c-4fcc-b64b-3cdd34685c92" providerId="ADAL" clId="{213E5636-644C-48F4-BDB6-BECF395C50B3}" dt="2025-09-23T12:27:45.476" v="495" actId="20577"/>
          <ac:spMkLst>
            <pc:docMk/>
            <pc:sldMk cId="1525682915" sldId="493"/>
            <ac:spMk id="7" creationId="{D75E8B2C-A1BE-46CC-5212-A9DCEBF7CEFE}"/>
          </ac:spMkLst>
        </pc:spChg>
        <pc:picChg chg="add">
          <ac:chgData name="Marcel van den Berg" userId="48525c10-870c-4fcc-b64b-3cdd34685c92" providerId="ADAL" clId="{213E5636-644C-48F4-BDB6-BECF395C50B3}" dt="2025-09-23T12:27:26.319" v="483" actId="22"/>
          <ac:picMkLst>
            <pc:docMk/>
            <pc:sldMk cId="1525682915" sldId="493"/>
            <ac:picMk id="6" creationId="{37EAF2BF-B7EE-379F-8A0C-F69F5AB82DEF}"/>
          </ac:picMkLst>
        </pc:picChg>
      </pc:sldChg>
      <pc:sldChg chg="addSp delSp modSp new mod">
        <pc:chgData name="Marcel van den Berg" userId="48525c10-870c-4fcc-b64b-3cdd34685c92" providerId="ADAL" clId="{213E5636-644C-48F4-BDB6-BECF395C50B3}" dt="2025-09-23T12:30:29.390" v="560" actId="1076"/>
        <pc:sldMkLst>
          <pc:docMk/>
          <pc:sldMk cId="3798585404" sldId="494"/>
        </pc:sldMkLst>
        <pc:spChg chg="mod">
          <ac:chgData name="Marcel van den Berg" userId="48525c10-870c-4fcc-b64b-3cdd34685c92" providerId="ADAL" clId="{213E5636-644C-48F4-BDB6-BECF395C50B3}" dt="2025-09-23T12:30:29.390" v="560" actId="1076"/>
          <ac:spMkLst>
            <pc:docMk/>
            <pc:sldMk cId="3798585404" sldId="494"/>
            <ac:spMk id="2" creationId="{686D07F0-A86E-C9AB-F415-104478AAF0DD}"/>
          </ac:spMkLst>
        </pc:spChg>
        <pc:spChg chg="del">
          <ac:chgData name="Marcel van den Berg" userId="48525c10-870c-4fcc-b64b-3cdd34685c92" providerId="ADAL" clId="{213E5636-644C-48F4-BDB6-BECF395C50B3}" dt="2025-09-23T12:29:29.474" v="499"/>
          <ac:spMkLst>
            <pc:docMk/>
            <pc:sldMk cId="3798585404" sldId="494"/>
            <ac:spMk id="3" creationId="{736FB991-A462-D686-79F1-F0B2FEB42FE7}"/>
          </ac:spMkLst>
        </pc:spChg>
        <pc:picChg chg="add mod">
          <ac:chgData name="Marcel van den Berg" userId="48525c10-870c-4fcc-b64b-3cdd34685c92" providerId="ADAL" clId="{213E5636-644C-48F4-BDB6-BECF395C50B3}" dt="2025-09-23T12:30:25.499" v="559" actId="1076"/>
          <ac:picMkLst>
            <pc:docMk/>
            <pc:sldMk cId="3798585404" sldId="494"/>
            <ac:picMk id="4" creationId="{851C3C98-3277-F192-7ADC-A331C5C0AF5B}"/>
          </ac:picMkLst>
        </pc:picChg>
      </pc:sldChg>
      <pc:sldChg chg="new ord">
        <pc:chgData name="Marcel van den Berg" userId="48525c10-870c-4fcc-b64b-3cdd34685c92" providerId="ADAL" clId="{213E5636-644C-48F4-BDB6-BECF395C50B3}" dt="2025-09-24T12:37:51.148" v="1515"/>
        <pc:sldMkLst>
          <pc:docMk/>
          <pc:sldMk cId="251678303" sldId="495"/>
        </pc:sldMkLst>
      </pc:sldChg>
      <pc:sldChg chg="delSp modSp add mod">
        <pc:chgData name="Marcel van den Berg" userId="48525c10-870c-4fcc-b64b-3cdd34685c92" providerId="ADAL" clId="{213E5636-644C-48F4-BDB6-BECF395C50B3}" dt="2025-09-23T12:41:49.548" v="870" actId="313"/>
        <pc:sldMkLst>
          <pc:docMk/>
          <pc:sldMk cId="715597579" sldId="496"/>
        </pc:sldMkLst>
        <pc:spChg chg="mod">
          <ac:chgData name="Marcel van den Berg" userId="48525c10-870c-4fcc-b64b-3cdd34685c92" providerId="ADAL" clId="{213E5636-644C-48F4-BDB6-BECF395C50B3}" dt="2025-09-23T12:41:45.680" v="869" actId="20577"/>
          <ac:spMkLst>
            <pc:docMk/>
            <pc:sldMk cId="715597579" sldId="496"/>
            <ac:spMk id="2" creationId="{CBE7E504-4D8C-D7BC-A0B4-3357E820F9FC}"/>
          </ac:spMkLst>
        </pc:spChg>
        <pc:spChg chg="mod">
          <ac:chgData name="Marcel van den Berg" userId="48525c10-870c-4fcc-b64b-3cdd34685c92" providerId="ADAL" clId="{213E5636-644C-48F4-BDB6-BECF395C50B3}" dt="2025-09-23T12:41:49.548" v="870" actId="313"/>
          <ac:spMkLst>
            <pc:docMk/>
            <pc:sldMk cId="715597579" sldId="496"/>
            <ac:spMk id="13" creationId="{B0F4AF6A-5B28-838A-6E75-961F02DAE59E}"/>
          </ac:spMkLst>
        </pc:spChg>
        <pc:picChg chg="del">
          <ac:chgData name="Marcel van den Berg" userId="48525c10-870c-4fcc-b64b-3cdd34685c92" providerId="ADAL" clId="{213E5636-644C-48F4-BDB6-BECF395C50B3}" dt="2025-09-23T12:40:21.368" v="647" actId="478"/>
          <ac:picMkLst>
            <pc:docMk/>
            <pc:sldMk cId="715597579" sldId="496"/>
            <ac:picMk id="4" creationId="{D991324A-EC8D-E23F-399B-2BEF314E4E70}"/>
          </ac:picMkLst>
        </pc:picChg>
      </pc:sldChg>
      <pc:sldChg chg="addSp delSp modSp add mod">
        <pc:chgData name="Marcel van den Berg" userId="48525c10-870c-4fcc-b64b-3cdd34685c92" providerId="ADAL" clId="{213E5636-644C-48F4-BDB6-BECF395C50B3}" dt="2025-09-23T13:14:20.418" v="937" actId="1076"/>
        <pc:sldMkLst>
          <pc:docMk/>
          <pc:sldMk cId="2710376225" sldId="497"/>
        </pc:sldMkLst>
        <pc:spChg chg="mod">
          <ac:chgData name="Marcel van den Berg" userId="48525c10-870c-4fcc-b64b-3cdd34685c92" providerId="ADAL" clId="{213E5636-644C-48F4-BDB6-BECF395C50B3}" dt="2025-09-23T13:04:56.603" v="921" actId="20577"/>
          <ac:spMkLst>
            <pc:docMk/>
            <pc:sldMk cId="2710376225" sldId="497"/>
            <ac:spMk id="2" creationId="{B45B1DF5-BB4B-F4B6-F9F6-319E8457E262}"/>
          </ac:spMkLst>
        </pc:spChg>
        <pc:spChg chg="mod">
          <ac:chgData name="Marcel van den Berg" userId="48525c10-870c-4fcc-b64b-3cdd34685c92" providerId="ADAL" clId="{213E5636-644C-48F4-BDB6-BECF395C50B3}" dt="2025-09-23T13:04:59.653" v="924" actId="5793"/>
          <ac:spMkLst>
            <pc:docMk/>
            <pc:sldMk cId="2710376225" sldId="497"/>
            <ac:spMk id="13" creationId="{D97B6486-E2C0-D24E-6B5D-D7E5C90AEF46}"/>
          </ac:spMkLst>
        </pc:spChg>
        <pc:picChg chg="add del mod">
          <ac:chgData name="Marcel van den Berg" userId="48525c10-870c-4fcc-b64b-3cdd34685c92" providerId="ADAL" clId="{213E5636-644C-48F4-BDB6-BECF395C50B3}" dt="2025-09-23T13:02:00.460" v="897" actId="478"/>
          <ac:picMkLst>
            <pc:docMk/>
            <pc:sldMk cId="2710376225" sldId="497"/>
            <ac:picMk id="4" creationId="{F9EB473F-0646-27B8-F13B-7BD21E62C761}"/>
          </ac:picMkLst>
        </pc:picChg>
        <pc:picChg chg="add del mod">
          <ac:chgData name="Marcel van den Berg" userId="48525c10-870c-4fcc-b64b-3cdd34685c92" providerId="ADAL" clId="{213E5636-644C-48F4-BDB6-BECF395C50B3}" dt="2025-09-23T13:03:11.049" v="908" actId="478"/>
          <ac:picMkLst>
            <pc:docMk/>
            <pc:sldMk cId="2710376225" sldId="497"/>
            <ac:picMk id="6" creationId="{667DD4A4-6666-A6EE-7B4A-27CB5BEDD2EC}"/>
          </ac:picMkLst>
        </pc:picChg>
        <pc:picChg chg="add del mod">
          <ac:chgData name="Marcel van den Berg" userId="48525c10-870c-4fcc-b64b-3cdd34685c92" providerId="ADAL" clId="{213E5636-644C-48F4-BDB6-BECF395C50B3}" dt="2025-09-23T13:03:07.545" v="907" actId="478"/>
          <ac:picMkLst>
            <pc:docMk/>
            <pc:sldMk cId="2710376225" sldId="497"/>
            <ac:picMk id="8" creationId="{16B72E29-28AD-B85A-B3A1-3EE5BE4C246B}"/>
          </ac:picMkLst>
        </pc:picChg>
        <pc:picChg chg="add del mod">
          <ac:chgData name="Marcel van den Berg" userId="48525c10-870c-4fcc-b64b-3cdd34685c92" providerId="ADAL" clId="{213E5636-644C-48F4-BDB6-BECF395C50B3}" dt="2025-09-23T13:08:30.107" v="926" actId="478"/>
          <ac:picMkLst>
            <pc:docMk/>
            <pc:sldMk cId="2710376225" sldId="497"/>
            <ac:picMk id="10" creationId="{1B056BBD-1830-72C6-994C-F10C3B48E5D5}"/>
          </ac:picMkLst>
        </pc:picChg>
        <pc:picChg chg="add del mod">
          <ac:chgData name="Marcel van den Berg" userId="48525c10-870c-4fcc-b64b-3cdd34685c92" providerId="ADAL" clId="{213E5636-644C-48F4-BDB6-BECF395C50B3}" dt="2025-09-23T13:04:18.238" v="917" actId="478"/>
          <ac:picMkLst>
            <pc:docMk/>
            <pc:sldMk cId="2710376225" sldId="497"/>
            <ac:picMk id="12" creationId="{C6C0FB9E-DE8E-AED9-22A2-4CB66211DFDD}"/>
          </ac:picMkLst>
        </pc:picChg>
        <pc:picChg chg="add mod">
          <ac:chgData name="Marcel van den Berg" userId="48525c10-870c-4fcc-b64b-3cdd34685c92" providerId="ADAL" clId="{213E5636-644C-48F4-BDB6-BECF395C50B3}" dt="2025-09-23T13:14:20.418" v="937" actId="1076"/>
          <ac:picMkLst>
            <pc:docMk/>
            <pc:sldMk cId="2710376225" sldId="497"/>
            <ac:picMk id="15" creationId="{27C3F017-BE57-A143-9F3D-3C44C9855E8B}"/>
          </ac:picMkLst>
        </pc:picChg>
        <pc:picChg chg="add mod">
          <ac:chgData name="Marcel van den Berg" userId="48525c10-870c-4fcc-b64b-3cdd34685c92" providerId="ADAL" clId="{213E5636-644C-48F4-BDB6-BECF395C50B3}" dt="2025-09-23T13:14:14.051" v="934" actId="1076"/>
          <ac:picMkLst>
            <pc:docMk/>
            <pc:sldMk cId="2710376225" sldId="497"/>
            <ac:picMk id="17" creationId="{1CB08108-E29D-CC14-87F4-7DF60047133C}"/>
          </ac:picMkLst>
        </pc:picChg>
      </pc:sldChg>
      <pc:sldChg chg="addSp modSp add mod ord">
        <pc:chgData name="Marcel van den Berg" userId="48525c10-870c-4fcc-b64b-3cdd34685c92" providerId="ADAL" clId="{213E5636-644C-48F4-BDB6-BECF395C50B3}" dt="2025-09-23T13:16:34.736" v="1046" actId="14100"/>
        <pc:sldMkLst>
          <pc:docMk/>
          <pc:sldMk cId="3330437672" sldId="498"/>
        </pc:sldMkLst>
        <pc:spChg chg="mod">
          <ac:chgData name="Marcel van den Berg" userId="48525c10-870c-4fcc-b64b-3cdd34685c92" providerId="ADAL" clId="{213E5636-644C-48F4-BDB6-BECF395C50B3}" dt="2025-09-23T13:15:37.040" v="1042" actId="1076"/>
          <ac:spMkLst>
            <pc:docMk/>
            <pc:sldMk cId="3330437672" sldId="498"/>
            <ac:spMk id="2" creationId="{6CC9BA18-C7ED-FEF7-73F0-8A93B6743445}"/>
          </ac:spMkLst>
        </pc:spChg>
        <pc:spChg chg="add">
          <ac:chgData name="Marcel van den Berg" userId="48525c10-870c-4fcc-b64b-3cdd34685c92" providerId="ADAL" clId="{213E5636-644C-48F4-BDB6-BECF395C50B3}" dt="2025-09-23T13:16:26.284" v="1043"/>
          <ac:spMkLst>
            <pc:docMk/>
            <pc:sldMk cId="3330437672" sldId="498"/>
            <ac:spMk id="3" creationId="{264B5211-DF17-D0C2-AEF3-1E1CA5443EB6}"/>
          </ac:spMkLst>
        </pc:spChg>
        <pc:spChg chg="mod">
          <ac:chgData name="Marcel van den Berg" userId="48525c10-870c-4fcc-b64b-3cdd34685c92" providerId="ADAL" clId="{213E5636-644C-48F4-BDB6-BECF395C50B3}" dt="2025-09-23T13:15:32.072" v="1041" actId="14100"/>
          <ac:spMkLst>
            <pc:docMk/>
            <pc:sldMk cId="3330437672" sldId="498"/>
            <ac:spMk id="13" creationId="{383A04A3-CADB-FF76-A185-DB36651D2B30}"/>
          </ac:spMkLst>
        </pc:spChg>
        <pc:picChg chg="add mod">
          <ac:chgData name="Marcel van den Berg" userId="48525c10-870c-4fcc-b64b-3cdd34685c92" providerId="ADAL" clId="{213E5636-644C-48F4-BDB6-BECF395C50B3}" dt="2025-09-23T13:16:34.736" v="1046" actId="14100"/>
          <ac:picMkLst>
            <pc:docMk/>
            <pc:sldMk cId="3330437672" sldId="498"/>
            <ac:picMk id="4" creationId="{6A02A4FF-927B-68B5-F071-444C75E00FAD}"/>
          </ac:picMkLst>
        </pc:picChg>
      </pc:sldChg>
      <pc:sldChg chg="addSp modSp add mod ord">
        <pc:chgData name="Marcel van den Berg" userId="48525c10-870c-4fcc-b64b-3cdd34685c92" providerId="ADAL" clId="{213E5636-644C-48F4-BDB6-BECF395C50B3}" dt="2025-09-24T12:36:08.727" v="1509" actId="1076"/>
        <pc:sldMkLst>
          <pc:docMk/>
          <pc:sldMk cId="219525444" sldId="499"/>
        </pc:sldMkLst>
        <pc:spChg chg="mod">
          <ac:chgData name="Marcel van den Berg" userId="48525c10-870c-4fcc-b64b-3cdd34685c92" providerId="ADAL" clId="{213E5636-644C-48F4-BDB6-BECF395C50B3}" dt="2025-09-23T13:17:07.334" v="1060" actId="20577"/>
          <ac:spMkLst>
            <pc:docMk/>
            <pc:sldMk cId="219525444" sldId="499"/>
            <ac:spMk id="2" creationId="{4878FBF1-F889-A992-5077-483DDDBDE85F}"/>
          </ac:spMkLst>
        </pc:spChg>
        <pc:spChg chg="mod">
          <ac:chgData name="Marcel van den Berg" userId="48525c10-870c-4fcc-b64b-3cdd34685c92" providerId="ADAL" clId="{213E5636-644C-48F4-BDB6-BECF395C50B3}" dt="2025-09-24T12:36:02.622" v="1507" actId="1076"/>
          <ac:spMkLst>
            <pc:docMk/>
            <pc:sldMk cId="219525444" sldId="499"/>
            <ac:spMk id="13" creationId="{3FF21B94-26EC-021B-8F0A-9D9C8C255F4D}"/>
          </ac:spMkLst>
        </pc:spChg>
        <pc:picChg chg="add mod ord">
          <ac:chgData name="Marcel van den Berg" userId="48525c10-870c-4fcc-b64b-3cdd34685c92" providerId="ADAL" clId="{213E5636-644C-48F4-BDB6-BECF395C50B3}" dt="2025-09-24T12:36:08.727" v="1509" actId="1076"/>
          <ac:picMkLst>
            <pc:docMk/>
            <pc:sldMk cId="219525444" sldId="499"/>
            <ac:picMk id="3" creationId="{7A4BB6DE-E574-337B-3FF6-9B82A5CCAD27}"/>
          </ac:picMkLst>
        </pc:picChg>
      </pc:sldChg>
      <pc:sldChg chg="addSp delSp modSp add mod">
        <pc:chgData name="Marcel van den Berg" userId="48525c10-870c-4fcc-b64b-3cdd34685c92" providerId="ADAL" clId="{213E5636-644C-48F4-BDB6-BECF395C50B3}" dt="2025-09-24T12:35:35.139" v="1502" actId="21"/>
        <pc:sldMkLst>
          <pc:docMk/>
          <pc:sldMk cId="3889864876" sldId="500"/>
        </pc:sldMkLst>
        <pc:spChg chg="add del mod">
          <ac:chgData name="Marcel van den Berg" userId="48525c10-870c-4fcc-b64b-3cdd34685c92" providerId="ADAL" clId="{213E5636-644C-48F4-BDB6-BECF395C50B3}" dt="2025-09-24T12:35:00.526" v="1501" actId="478"/>
          <ac:spMkLst>
            <pc:docMk/>
            <pc:sldMk cId="3889864876" sldId="500"/>
            <ac:spMk id="5" creationId="{EC672773-ACBE-6948-DDD6-56E3531AB2DF}"/>
          </ac:spMkLst>
        </pc:spChg>
        <pc:spChg chg="del">
          <ac:chgData name="Marcel van den Berg" userId="48525c10-870c-4fcc-b64b-3cdd34685c92" providerId="ADAL" clId="{213E5636-644C-48F4-BDB6-BECF395C50B3}" dt="2025-09-24T12:34:57.865" v="1499" actId="478"/>
          <ac:spMkLst>
            <pc:docMk/>
            <pc:sldMk cId="3889864876" sldId="500"/>
            <ac:spMk id="13" creationId="{E37ACD78-AD68-7928-BB87-A974B57E69B6}"/>
          </ac:spMkLst>
        </pc:spChg>
        <pc:picChg chg="add del mod">
          <ac:chgData name="Marcel van den Berg" userId="48525c10-870c-4fcc-b64b-3cdd34685c92" providerId="ADAL" clId="{213E5636-644C-48F4-BDB6-BECF395C50B3}" dt="2025-09-24T12:35:35.139" v="1502" actId="21"/>
          <ac:picMkLst>
            <pc:docMk/>
            <pc:sldMk cId="3889864876" sldId="500"/>
            <ac:picMk id="3" creationId="{3F253B6B-CAD7-F948-5B7C-7ABE16EE7F5D}"/>
          </ac:picMkLst>
        </pc:picChg>
      </pc:sldChg>
      <pc:sldMasterChg chg="modSp mod">
        <pc:chgData name="Marcel van den Berg" userId="48525c10-870c-4fcc-b64b-3cdd34685c92" providerId="ADAL" clId="{213E5636-644C-48F4-BDB6-BECF395C50B3}" dt="2025-09-23T12:33:25.803" v="565" actId="20577"/>
        <pc:sldMasterMkLst>
          <pc:docMk/>
          <pc:sldMasterMk cId="3115020184" sldId="2147483660"/>
        </pc:sldMasterMkLst>
        <pc:spChg chg="mod">
          <ac:chgData name="Marcel van den Berg" userId="48525c10-870c-4fcc-b64b-3cdd34685c92" providerId="ADAL" clId="{213E5636-644C-48F4-BDB6-BECF395C50B3}" dt="2025-09-23T12:33:25.803" v="565" actId="20577"/>
          <ac:spMkLst>
            <pc:docMk/>
            <pc:sldMasterMk cId="3115020184" sldId="2147483660"/>
            <ac:spMk id="9"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8F9D49-DB4F-41D3-AABF-D8897E5B3FCA}" type="datetimeFigureOut">
              <a:rPr lang="en-US" smtClean="0"/>
              <a:t>9/24/2025</a:t>
            </a:fld>
            <a:endParaRPr lang="de-D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6B16E-28C2-4261-A197-BF44828A35A0}" type="slidenum">
              <a:rPr lang="de-DE" smtClean="0"/>
              <a:t>‹nr.›</a:t>
            </a:fld>
            <a:endParaRPr lang="de-DE"/>
          </a:p>
        </p:txBody>
      </p:sp>
    </p:spTree>
    <p:extLst>
      <p:ext uri="{BB962C8B-B14F-4D97-AF65-F5344CB8AC3E}">
        <p14:creationId xmlns:p14="http://schemas.microsoft.com/office/powerpoint/2010/main" val="122047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881EE-D0E4-4810-B1CE-D29D41226D2B}"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11EE0-6947-4B57-BA94-6DBE0048D9F4}" type="slidenum">
              <a:rPr lang="en-US" smtClean="0"/>
              <a:t>‹nr.›</a:t>
            </a:fld>
            <a:endParaRPr lang="en-US"/>
          </a:p>
        </p:txBody>
      </p:sp>
    </p:spTree>
    <p:extLst>
      <p:ext uri="{BB962C8B-B14F-4D97-AF65-F5344CB8AC3E}">
        <p14:creationId xmlns:p14="http://schemas.microsoft.com/office/powerpoint/2010/main" val="31908154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Snorkelen in het Zwartemeer augustus 2022: een </a:t>
            </a:r>
            <a:r>
              <a:rPr lang="nl-NL" baseline="0" dirty="0"/>
              <a:t>ontdekkingstocht tussen planten, sponzen en vissen.</a:t>
            </a:r>
            <a:endParaRPr lang="nl-NL" dirty="0"/>
          </a:p>
        </p:txBody>
      </p:sp>
      <p:sp>
        <p:nvSpPr>
          <p:cNvPr id="4" name="Tijdelijke aanduiding voor dianummer 3"/>
          <p:cNvSpPr>
            <a:spLocks noGrp="1"/>
          </p:cNvSpPr>
          <p:nvPr>
            <p:ph type="sldNum" sz="quarter" idx="10"/>
          </p:nvPr>
        </p:nvSpPr>
        <p:spPr/>
        <p:txBody>
          <a:bodyPr/>
          <a:lstStyle/>
          <a:p>
            <a:fld id="{AD811EE0-6947-4B57-BA94-6DBE0048D9F4}" type="slidenum">
              <a:rPr lang="en-US" smtClean="0"/>
              <a:t>1</a:t>
            </a:fld>
            <a:endParaRPr lang="en-US"/>
          </a:p>
        </p:txBody>
      </p:sp>
    </p:spTree>
    <p:extLst>
      <p:ext uri="{BB962C8B-B14F-4D97-AF65-F5344CB8AC3E}">
        <p14:creationId xmlns:p14="http://schemas.microsoft.com/office/powerpoint/2010/main" val="204887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6AE8-4608-F32F-1F87-42166DA98A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64DFEF-8027-BB3B-3BCE-5EE1C7B981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0402E1-EF0A-0894-CE4D-E7B7ED9B900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A5E4DEB-A7BC-F59C-9A93-5BA037B402F2}"/>
              </a:ext>
            </a:extLst>
          </p:cNvPr>
          <p:cNvSpPr>
            <a:spLocks noGrp="1"/>
          </p:cNvSpPr>
          <p:nvPr>
            <p:ph type="sldNum" sz="quarter" idx="10"/>
          </p:nvPr>
        </p:nvSpPr>
        <p:spPr/>
        <p:txBody>
          <a:bodyPr/>
          <a:lstStyle/>
          <a:p>
            <a:fld id="{AD811EE0-6947-4B57-BA94-6DBE0048D9F4}" type="slidenum">
              <a:rPr lang="en-US" smtClean="0"/>
              <a:t>10</a:t>
            </a:fld>
            <a:endParaRPr lang="en-US"/>
          </a:p>
        </p:txBody>
      </p:sp>
    </p:spTree>
    <p:extLst>
      <p:ext uri="{BB962C8B-B14F-4D97-AF65-F5344CB8AC3E}">
        <p14:creationId xmlns:p14="http://schemas.microsoft.com/office/powerpoint/2010/main" val="239547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7B3B0-E4D9-C2AB-C10E-C45A5EBACF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3FE842-9C3C-4C93-CCD9-5C9D4A1C05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28C0E-0816-8313-6734-A0531E68BC8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EC829E8-514F-7D4A-DA7B-8DF11016A61F}"/>
              </a:ext>
            </a:extLst>
          </p:cNvPr>
          <p:cNvSpPr>
            <a:spLocks noGrp="1"/>
          </p:cNvSpPr>
          <p:nvPr>
            <p:ph type="sldNum" sz="quarter" idx="10"/>
          </p:nvPr>
        </p:nvSpPr>
        <p:spPr/>
        <p:txBody>
          <a:bodyPr/>
          <a:lstStyle/>
          <a:p>
            <a:fld id="{AD811EE0-6947-4B57-BA94-6DBE0048D9F4}" type="slidenum">
              <a:rPr lang="en-US" smtClean="0"/>
              <a:t>11</a:t>
            </a:fld>
            <a:endParaRPr lang="en-US"/>
          </a:p>
        </p:txBody>
      </p:sp>
    </p:spTree>
    <p:extLst>
      <p:ext uri="{BB962C8B-B14F-4D97-AF65-F5344CB8AC3E}">
        <p14:creationId xmlns:p14="http://schemas.microsoft.com/office/powerpoint/2010/main" val="292314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47121-A86D-CC2E-77E4-9C75BF0A4A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080A1B-070E-E01D-7677-1379C27228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CF4154-3ECF-EA32-826A-A62288EB56B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340C96C-168B-7DCC-B301-FBAD8A964FC0}"/>
              </a:ext>
            </a:extLst>
          </p:cNvPr>
          <p:cNvSpPr>
            <a:spLocks noGrp="1"/>
          </p:cNvSpPr>
          <p:nvPr>
            <p:ph type="sldNum" sz="quarter" idx="10"/>
          </p:nvPr>
        </p:nvSpPr>
        <p:spPr/>
        <p:txBody>
          <a:bodyPr/>
          <a:lstStyle/>
          <a:p>
            <a:fld id="{AD811EE0-6947-4B57-BA94-6DBE0048D9F4}" type="slidenum">
              <a:rPr lang="en-US" smtClean="0"/>
              <a:t>12</a:t>
            </a:fld>
            <a:endParaRPr lang="en-US"/>
          </a:p>
        </p:txBody>
      </p:sp>
    </p:spTree>
    <p:extLst>
      <p:ext uri="{BB962C8B-B14F-4D97-AF65-F5344CB8AC3E}">
        <p14:creationId xmlns:p14="http://schemas.microsoft.com/office/powerpoint/2010/main" val="128845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leven onder water is echt anders dan boven water</a:t>
            </a:r>
          </a:p>
          <a:p>
            <a:r>
              <a:rPr lang="nl-NL" dirty="0" err="1"/>
              <a:t>Diffussie</a:t>
            </a:r>
            <a:r>
              <a:rPr lang="nl-NL" dirty="0"/>
              <a:t> van gas in water is 10000x langzamer dan in lucht. Tekort aan CO2 of O2 kan dus relatief snel optreden.</a:t>
            </a:r>
          </a:p>
          <a:p>
            <a:r>
              <a:rPr lang="nl-NL" dirty="0"/>
              <a:t>CO2 is nodig voor algen en waterplanten, maar sommige waterplanten kunnen alternatief gebruiken bicarbonaat bij hoge pH of groeien hebben drijvende bladeren met huidmondjes zodat CO2 uit de lucht gebruikt kan worden</a:t>
            </a:r>
          </a:p>
          <a:p>
            <a:r>
              <a:rPr lang="nl-NL" dirty="0"/>
              <a:t>O2 is belangrijk voor alle levende organismen om te ademen, vooral voor dieren maar ook planten gebruiken </a:t>
            </a:r>
            <a:r>
              <a:rPr lang="nl-NL" dirty="0" err="1"/>
              <a:t>snachts</a:t>
            </a:r>
            <a:r>
              <a:rPr lang="nl-NL" dirty="0"/>
              <a:t> zuurstof om in leven te blijven</a:t>
            </a:r>
          </a:p>
          <a:p>
            <a:r>
              <a:rPr lang="nl-NL" dirty="0"/>
              <a:t>Gelukkig in IJsselmeergebied geen zuurstof tekorten meer!</a:t>
            </a:r>
          </a:p>
          <a:p>
            <a:endParaRPr lang="nl-NL" dirty="0"/>
          </a:p>
        </p:txBody>
      </p:sp>
      <p:sp>
        <p:nvSpPr>
          <p:cNvPr id="4" name="Tijdelijke aanduiding voor dianummer 3"/>
          <p:cNvSpPr>
            <a:spLocks noGrp="1"/>
          </p:cNvSpPr>
          <p:nvPr>
            <p:ph type="sldNum" sz="quarter" idx="5"/>
          </p:nvPr>
        </p:nvSpPr>
        <p:spPr/>
        <p:txBody>
          <a:bodyPr/>
          <a:lstStyle/>
          <a:p>
            <a:fld id="{AD811EE0-6947-4B57-BA94-6DBE0048D9F4}" type="slidenum">
              <a:rPr lang="en-US" smtClean="0"/>
              <a:t>13</a:t>
            </a:fld>
            <a:endParaRPr lang="en-US"/>
          </a:p>
        </p:txBody>
      </p:sp>
    </p:spTree>
    <p:extLst>
      <p:ext uri="{BB962C8B-B14F-4D97-AF65-F5344CB8AC3E}">
        <p14:creationId xmlns:p14="http://schemas.microsoft.com/office/powerpoint/2010/main" val="49171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6FD6B-388F-D2DC-0DC0-14C844A350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D8539E-9BDD-D78F-F821-F6DCFDF734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78F37A-3E64-18A4-0EE3-2A1CBC2CD13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5AAF83F-0AA5-EE77-BAD3-A71C1FA94CAB}"/>
              </a:ext>
            </a:extLst>
          </p:cNvPr>
          <p:cNvSpPr>
            <a:spLocks noGrp="1"/>
          </p:cNvSpPr>
          <p:nvPr>
            <p:ph type="sldNum" sz="quarter" idx="10"/>
          </p:nvPr>
        </p:nvSpPr>
        <p:spPr/>
        <p:txBody>
          <a:bodyPr/>
          <a:lstStyle/>
          <a:p>
            <a:fld id="{AD811EE0-6947-4B57-BA94-6DBE0048D9F4}" type="slidenum">
              <a:rPr lang="en-US" smtClean="0"/>
              <a:t>14</a:t>
            </a:fld>
            <a:endParaRPr lang="en-US"/>
          </a:p>
        </p:txBody>
      </p:sp>
    </p:spTree>
    <p:extLst>
      <p:ext uri="{BB962C8B-B14F-4D97-AF65-F5344CB8AC3E}">
        <p14:creationId xmlns:p14="http://schemas.microsoft.com/office/powerpoint/2010/main" val="50002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811EE0-6947-4B57-BA94-6DBE0048D9F4}" type="slidenum">
              <a:rPr lang="en-US" smtClean="0"/>
              <a:t>15</a:t>
            </a:fld>
            <a:endParaRPr lang="en-US"/>
          </a:p>
        </p:txBody>
      </p:sp>
    </p:spTree>
    <p:extLst>
      <p:ext uri="{BB962C8B-B14F-4D97-AF65-F5344CB8AC3E}">
        <p14:creationId xmlns:p14="http://schemas.microsoft.com/office/powerpoint/2010/main" val="293666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CB11A-5DA3-DA4A-D8BD-7F7EB5F653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F94A61-19E6-37B6-D7E9-F7310BB544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B61EB9-9FB8-FDF0-D24D-B154B1D0B0A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477AE0B-EA66-1F3A-0619-2BE87E0DAB7C}"/>
              </a:ext>
            </a:extLst>
          </p:cNvPr>
          <p:cNvSpPr>
            <a:spLocks noGrp="1"/>
          </p:cNvSpPr>
          <p:nvPr>
            <p:ph type="sldNum" sz="quarter" idx="10"/>
          </p:nvPr>
        </p:nvSpPr>
        <p:spPr/>
        <p:txBody>
          <a:bodyPr/>
          <a:lstStyle/>
          <a:p>
            <a:fld id="{AD811EE0-6947-4B57-BA94-6DBE0048D9F4}" type="slidenum">
              <a:rPr lang="en-US" smtClean="0"/>
              <a:t>16</a:t>
            </a:fld>
            <a:endParaRPr lang="en-US"/>
          </a:p>
        </p:txBody>
      </p:sp>
    </p:spTree>
    <p:extLst>
      <p:ext uri="{BB962C8B-B14F-4D97-AF65-F5344CB8AC3E}">
        <p14:creationId xmlns:p14="http://schemas.microsoft.com/office/powerpoint/2010/main" val="1419181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811EE0-6947-4B57-BA94-6DBE0048D9F4}" type="slidenum">
              <a:rPr lang="en-US" smtClean="0"/>
              <a:t>17</a:t>
            </a:fld>
            <a:endParaRPr lang="en-US"/>
          </a:p>
        </p:txBody>
      </p:sp>
    </p:spTree>
    <p:extLst>
      <p:ext uri="{BB962C8B-B14F-4D97-AF65-F5344CB8AC3E}">
        <p14:creationId xmlns:p14="http://schemas.microsoft.com/office/powerpoint/2010/main" val="81463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27A8-3A09-F541-E696-AF3F712955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4120DC-1527-FF6C-AAF4-BA2AACAB4F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0A6261-D4E4-4028-FCAB-42D0B33602D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B02310A-E2BA-A0D3-7681-F50813040D81}"/>
              </a:ext>
            </a:extLst>
          </p:cNvPr>
          <p:cNvSpPr>
            <a:spLocks noGrp="1"/>
          </p:cNvSpPr>
          <p:nvPr>
            <p:ph type="sldNum" sz="quarter" idx="10"/>
          </p:nvPr>
        </p:nvSpPr>
        <p:spPr/>
        <p:txBody>
          <a:bodyPr/>
          <a:lstStyle/>
          <a:p>
            <a:fld id="{AD811EE0-6947-4B57-BA94-6DBE0048D9F4}" type="slidenum">
              <a:rPr lang="en-US" smtClean="0"/>
              <a:t>18</a:t>
            </a:fld>
            <a:endParaRPr lang="en-US"/>
          </a:p>
        </p:txBody>
      </p:sp>
    </p:spTree>
    <p:extLst>
      <p:ext uri="{BB962C8B-B14F-4D97-AF65-F5344CB8AC3E}">
        <p14:creationId xmlns:p14="http://schemas.microsoft.com/office/powerpoint/2010/main" val="141330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Proefschrift </a:t>
            </a:r>
            <a:r>
              <a:rPr lang="nl-NL" dirty="0" err="1"/>
              <a:t>allelopathie</a:t>
            </a:r>
            <a:r>
              <a:rPr lang="nl-NL" dirty="0"/>
              <a:t> waterplanten en algen (Ellen van Donk) – Marcel </a:t>
            </a:r>
          </a:p>
          <a:p>
            <a:r>
              <a:rPr lang="nl-NL" dirty="0"/>
              <a:t>Ondergedoken</a:t>
            </a:r>
            <a:r>
              <a:rPr lang="nl-NL" baseline="0" dirty="0"/>
              <a:t> waterplanten patches als schuilplaats </a:t>
            </a:r>
            <a:r>
              <a:rPr lang="nl-NL" baseline="0" dirty="0" err="1"/>
              <a:t>zooplankton</a:t>
            </a:r>
            <a:r>
              <a:rPr lang="nl-NL" baseline="0" dirty="0"/>
              <a:t>, jonge vis schuilt vaak in oever / rietvegetatie</a:t>
            </a:r>
            <a:endParaRPr lang="nl-NL" dirty="0"/>
          </a:p>
        </p:txBody>
      </p:sp>
    </p:spTree>
    <p:extLst>
      <p:ext uri="{BB962C8B-B14F-4D97-AF65-F5344CB8AC3E}">
        <p14:creationId xmlns:p14="http://schemas.microsoft.com/office/powerpoint/2010/main" val="100678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151D6-520E-259B-38ED-E63514F0A9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486BC9-E654-5558-48BE-9870202D9A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BD1341-2D19-2276-0045-1A649E0D59D9}"/>
              </a:ext>
            </a:extLst>
          </p:cNvPr>
          <p:cNvSpPr>
            <a:spLocks noGrp="1"/>
          </p:cNvSpPr>
          <p:nvPr>
            <p:ph type="body" idx="1"/>
          </p:nvPr>
        </p:nvSpPr>
        <p:spPr/>
        <p:txBody>
          <a:bodyPr/>
          <a:lstStyle/>
          <a:p>
            <a:r>
              <a:rPr lang="en-US" dirty="0"/>
              <a:t>N2000 </a:t>
            </a:r>
            <a:r>
              <a:rPr lang="en-US" dirty="0" err="1"/>
              <a:t>Veluwe</a:t>
            </a:r>
            <a:r>
              <a:rPr lang="en-US" dirty="0"/>
              <a:t> 36 </a:t>
            </a:r>
          </a:p>
          <a:p>
            <a:r>
              <a:rPr lang="en-US" dirty="0"/>
              <a:t>Ijsselmeer met </a:t>
            </a:r>
            <a:r>
              <a:rPr lang="en-US" dirty="0" err="1"/>
              <a:t>dubbeltelling</a:t>
            </a:r>
            <a:r>
              <a:rPr lang="en-US" dirty="0"/>
              <a:t> </a:t>
            </a:r>
            <a:r>
              <a:rPr lang="en-US" dirty="0" err="1"/>
              <a:t>voor</a:t>
            </a:r>
            <a:r>
              <a:rPr lang="en-US" dirty="0"/>
              <a:t> overwintering vs </a:t>
            </a:r>
            <a:r>
              <a:rPr lang="en-US" dirty="0" err="1"/>
              <a:t>broedend</a:t>
            </a:r>
            <a:endParaRPr lang="nl-NL" dirty="0"/>
          </a:p>
        </p:txBody>
      </p:sp>
      <p:sp>
        <p:nvSpPr>
          <p:cNvPr id="4" name="Tijdelijke aanduiding voor dianummer 3">
            <a:extLst>
              <a:ext uri="{FF2B5EF4-FFF2-40B4-BE49-F238E27FC236}">
                <a16:creationId xmlns:a16="http://schemas.microsoft.com/office/drawing/2014/main" id="{277AD689-0273-5859-AD2E-E6E248BC5F4D}"/>
              </a:ext>
            </a:extLst>
          </p:cNvPr>
          <p:cNvSpPr>
            <a:spLocks noGrp="1"/>
          </p:cNvSpPr>
          <p:nvPr>
            <p:ph type="sldNum" sz="quarter" idx="10"/>
          </p:nvPr>
        </p:nvSpPr>
        <p:spPr/>
        <p:txBody>
          <a:bodyPr/>
          <a:lstStyle/>
          <a:p>
            <a:fld id="{AD811EE0-6947-4B57-BA94-6DBE0048D9F4}" type="slidenum">
              <a:rPr lang="en-US" smtClean="0"/>
              <a:t>2</a:t>
            </a:fld>
            <a:endParaRPr lang="en-US"/>
          </a:p>
        </p:txBody>
      </p:sp>
    </p:spTree>
    <p:extLst>
      <p:ext uri="{BB962C8B-B14F-4D97-AF65-F5344CB8AC3E}">
        <p14:creationId xmlns:p14="http://schemas.microsoft.com/office/powerpoint/2010/main" val="1626202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427038" y="693738"/>
            <a:ext cx="6154737" cy="3462337"/>
          </a:xfrm>
          <a:ln/>
        </p:spPr>
      </p:sp>
      <p:sp>
        <p:nvSpPr>
          <p:cNvPr id="11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54651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427038" y="693738"/>
            <a:ext cx="6154737" cy="3462337"/>
          </a:xfrm>
          <a:ln/>
        </p:spPr>
      </p:sp>
      <p:sp>
        <p:nvSpPr>
          <p:cNvPr id="11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89365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427038" y="693738"/>
            <a:ext cx="6154737" cy="3462337"/>
          </a:xfrm>
          <a:ln/>
        </p:spPr>
      </p:sp>
      <p:sp>
        <p:nvSpPr>
          <p:cNvPr id="11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102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Vogels goede indicator niet alleen vanwege topfunctie op verschillende</a:t>
            </a:r>
            <a:r>
              <a:rPr lang="nl-NL" baseline="0" dirty="0"/>
              <a:t> plekken in het systeem maar ook relatief aaibaar en goed geteld, makkelijk te zien</a:t>
            </a:r>
          </a:p>
          <a:p>
            <a:r>
              <a:rPr lang="nl-NL" baseline="0" dirty="0"/>
              <a:t>Vogels goed beschermd</a:t>
            </a:r>
            <a:endParaRPr lang="nl-NL" dirty="0"/>
          </a:p>
        </p:txBody>
      </p:sp>
      <p:sp>
        <p:nvSpPr>
          <p:cNvPr id="4" name="Tijdelijke aanduiding voor dianummer 3"/>
          <p:cNvSpPr>
            <a:spLocks noGrp="1"/>
          </p:cNvSpPr>
          <p:nvPr>
            <p:ph type="sldNum" sz="quarter" idx="10"/>
          </p:nvPr>
        </p:nvSpPr>
        <p:spPr/>
        <p:txBody>
          <a:bodyPr/>
          <a:lstStyle/>
          <a:p>
            <a:fld id="{AD811EE0-6947-4B57-BA94-6DBE0048D9F4}" type="slidenum">
              <a:rPr lang="en-US" smtClean="0"/>
              <a:t>34</a:t>
            </a:fld>
            <a:endParaRPr lang="en-US"/>
          </a:p>
        </p:txBody>
      </p:sp>
    </p:spTree>
    <p:extLst>
      <p:ext uri="{BB962C8B-B14F-4D97-AF65-F5344CB8AC3E}">
        <p14:creationId xmlns:p14="http://schemas.microsoft.com/office/powerpoint/2010/main" val="225631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B2EE-6683-36C4-8E2D-EDA7C2478D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BC984F-4444-042E-F39F-0EA6286E09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FC6146-A57D-7B55-F0EA-42F9DC5463A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10924AF-5C93-6184-D8E6-664545FBB563}"/>
              </a:ext>
            </a:extLst>
          </p:cNvPr>
          <p:cNvSpPr>
            <a:spLocks noGrp="1"/>
          </p:cNvSpPr>
          <p:nvPr>
            <p:ph type="sldNum" sz="quarter" idx="10"/>
          </p:nvPr>
        </p:nvSpPr>
        <p:spPr/>
        <p:txBody>
          <a:bodyPr/>
          <a:lstStyle/>
          <a:p>
            <a:fld id="{AD811EE0-6947-4B57-BA94-6DBE0048D9F4}" type="slidenum">
              <a:rPr lang="en-US" smtClean="0"/>
              <a:t>3</a:t>
            </a:fld>
            <a:endParaRPr lang="en-US"/>
          </a:p>
        </p:txBody>
      </p:sp>
    </p:spTree>
    <p:extLst>
      <p:ext uri="{BB962C8B-B14F-4D97-AF65-F5344CB8AC3E}">
        <p14:creationId xmlns:p14="http://schemas.microsoft.com/office/powerpoint/2010/main" val="209788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015B-635B-6D39-5662-D9A6F2CB2C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9FA98A-E94C-5CD9-5324-60364C3B5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A143CC-4222-F497-8DCF-72CF304F8DD9}"/>
              </a:ext>
            </a:extLst>
          </p:cNvPr>
          <p:cNvSpPr>
            <a:spLocks noGrp="1"/>
          </p:cNvSpPr>
          <p:nvPr>
            <p:ph type="body" idx="1"/>
          </p:nvPr>
        </p:nvSpPr>
        <p:spPr/>
        <p:txBody>
          <a:bodyPr/>
          <a:lstStyle/>
          <a:p>
            <a:r>
              <a:rPr lang="en-US" dirty="0"/>
              <a:t>N2000 </a:t>
            </a:r>
            <a:r>
              <a:rPr lang="en-US" dirty="0" err="1"/>
              <a:t>Veluwe</a:t>
            </a:r>
            <a:r>
              <a:rPr lang="en-US" dirty="0"/>
              <a:t> 36 </a:t>
            </a:r>
          </a:p>
          <a:p>
            <a:r>
              <a:rPr lang="en-US" dirty="0"/>
              <a:t>Ijsselmeer met </a:t>
            </a:r>
            <a:r>
              <a:rPr lang="en-US" dirty="0" err="1"/>
              <a:t>dubbeltelling</a:t>
            </a:r>
            <a:r>
              <a:rPr lang="en-US" dirty="0"/>
              <a:t> </a:t>
            </a:r>
            <a:r>
              <a:rPr lang="en-US" dirty="0" err="1"/>
              <a:t>voor</a:t>
            </a:r>
            <a:r>
              <a:rPr lang="en-US" dirty="0"/>
              <a:t> overwintering vs </a:t>
            </a:r>
            <a:r>
              <a:rPr lang="en-US" dirty="0" err="1"/>
              <a:t>broedend</a:t>
            </a:r>
            <a:endParaRPr lang="nl-NL" dirty="0"/>
          </a:p>
        </p:txBody>
      </p:sp>
      <p:sp>
        <p:nvSpPr>
          <p:cNvPr id="4" name="Tijdelijke aanduiding voor dianummer 3">
            <a:extLst>
              <a:ext uri="{FF2B5EF4-FFF2-40B4-BE49-F238E27FC236}">
                <a16:creationId xmlns:a16="http://schemas.microsoft.com/office/drawing/2014/main" id="{BAA936DD-515A-BE72-5B84-1D032BD8888C}"/>
              </a:ext>
            </a:extLst>
          </p:cNvPr>
          <p:cNvSpPr>
            <a:spLocks noGrp="1"/>
          </p:cNvSpPr>
          <p:nvPr>
            <p:ph type="sldNum" sz="quarter" idx="10"/>
          </p:nvPr>
        </p:nvSpPr>
        <p:spPr/>
        <p:txBody>
          <a:bodyPr/>
          <a:lstStyle/>
          <a:p>
            <a:fld id="{AD811EE0-6947-4B57-BA94-6DBE0048D9F4}" type="slidenum">
              <a:rPr lang="en-US" smtClean="0"/>
              <a:t>4</a:t>
            </a:fld>
            <a:endParaRPr lang="en-US"/>
          </a:p>
        </p:txBody>
      </p:sp>
    </p:spTree>
    <p:extLst>
      <p:ext uri="{BB962C8B-B14F-4D97-AF65-F5344CB8AC3E}">
        <p14:creationId xmlns:p14="http://schemas.microsoft.com/office/powerpoint/2010/main" val="89137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1C7A-5F24-E9CB-16B9-60722A948E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7C5E10-75B2-8E40-8611-BA95EB1194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C6A509-2451-3DFC-F090-B05D777C3E03}"/>
              </a:ext>
            </a:extLst>
          </p:cNvPr>
          <p:cNvSpPr>
            <a:spLocks noGrp="1"/>
          </p:cNvSpPr>
          <p:nvPr>
            <p:ph type="body" idx="1"/>
          </p:nvPr>
        </p:nvSpPr>
        <p:spPr/>
        <p:txBody>
          <a:bodyPr/>
          <a:lstStyle/>
          <a:p>
            <a:r>
              <a:rPr lang="en-US" dirty="0"/>
              <a:t>N2000 </a:t>
            </a:r>
            <a:r>
              <a:rPr lang="en-US" dirty="0" err="1"/>
              <a:t>Veluwe</a:t>
            </a:r>
            <a:r>
              <a:rPr lang="en-US" dirty="0"/>
              <a:t> 36 </a:t>
            </a:r>
          </a:p>
          <a:p>
            <a:r>
              <a:rPr lang="en-US" dirty="0"/>
              <a:t>Ijsselmeer met </a:t>
            </a:r>
            <a:r>
              <a:rPr lang="en-US" dirty="0" err="1"/>
              <a:t>dubbeltelling</a:t>
            </a:r>
            <a:r>
              <a:rPr lang="en-US" dirty="0"/>
              <a:t> </a:t>
            </a:r>
            <a:r>
              <a:rPr lang="en-US" dirty="0" err="1"/>
              <a:t>voor</a:t>
            </a:r>
            <a:r>
              <a:rPr lang="en-US" dirty="0"/>
              <a:t> overwintering vs </a:t>
            </a:r>
            <a:r>
              <a:rPr lang="en-US" dirty="0" err="1"/>
              <a:t>broedend</a:t>
            </a:r>
            <a:endParaRPr lang="nl-NL" dirty="0"/>
          </a:p>
        </p:txBody>
      </p:sp>
      <p:sp>
        <p:nvSpPr>
          <p:cNvPr id="4" name="Tijdelijke aanduiding voor dianummer 3">
            <a:extLst>
              <a:ext uri="{FF2B5EF4-FFF2-40B4-BE49-F238E27FC236}">
                <a16:creationId xmlns:a16="http://schemas.microsoft.com/office/drawing/2014/main" id="{B58F12E4-5B15-1BFB-7140-ADD801BFC87C}"/>
              </a:ext>
            </a:extLst>
          </p:cNvPr>
          <p:cNvSpPr>
            <a:spLocks noGrp="1"/>
          </p:cNvSpPr>
          <p:nvPr>
            <p:ph type="sldNum" sz="quarter" idx="10"/>
          </p:nvPr>
        </p:nvSpPr>
        <p:spPr/>
        <p:txBody>
          <a:bodyPr/>
          <a:lstStyle/>
          <a:p>
            <a:fld id="{AD811EE0-6947-4B57-BA94-6DBE0048D9F4}" type="slidenum">
              <a:rPr lang="en-US" smtClean="0"/>
              <a:t>5</a:t>
            </a:fld>
            <a:endParaRPr lang="en-US"/>
          </a:p>
        </p:txBody>
      </p:sp>
    </p:spTree>
    <p:extLst>
      <p:ext uri="{BB962C8B-B14F-4D97-AF65-F5344CB8AC3E}">
        <p14:creationId xmlns:p14="http://schemas.microsoft.com/office/powerpoint/2010/main" val="372103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441F-FFD0-3F16-B62A-87916E90C9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34F33A-4498-5ECF-62A6-F1BEC95AD7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956894-DBEB-6763-668B-A4C9C55A73F4}"/>
              </a:ext>
            </a:extLst>
          </p:cNvPr>
          <p:cNvSpPr>
            <a:spLocks noGrp="1"/>
          </p:cNvSpPr>
          <p:nvPr>
            <p:ph type="body" idx="1"/>
          </p:nvPr>
        </p:nvSpPr>
        <p:spPr/>
        <p:txBody>
          <a:bodyPr/>
          <a:lstStyle/>
          <a:p>
            <a:r>
              <a:rPr lang="en-US" dirty="0"/>
              <a:t>Ijsselmeer 54</a:t>
            </a:r>
          </a:p>
          <a:p>
            <a:r>
              <a:rPr lang="en-US" dirty="0"/>
              <a:t>N2000 </a:t>
            </a:r>
            <a:r>
              <a:rPr lang="en-US" dirty="0" err="1"/>
              <a:t>Veluwe</a:t>
            </a:r>
            <a:r>
              <a:rPr lang="en-US" dirty="0"/>
              <a:t> 36 </a:t>
            </a:r>
          </a:p>
          <a:p>
            <a:r>
              <a:rPr lang="en-US" dirty="0"/>
              <a:t>Ijsselmeer met </a:t>
            </a:r>
            <a:r>
              <a:rPr lang="en-US" dirty="0" err="1"/>
              <a:t>dubbeltelling</a:t>
            </a:r>
            <a:r>
              <a:rPr lang="en-US" dirty="0"/>
              <a:t> </a:t>
            </a:r>
            <a:r>
              <a:rPr lang="en-US" dirty="0" err="1"/>
              <a:t>voor</a:t>
            </a:r>
            <a:r>
              <a:rPr lang="en-US" dirty="0"/>
              <a:t> overwintering vs </a:t>
            </a:r>
            <a:r>
              <a:rPr lang="en-US" dirty="0" err="1"/>
              <a:t>broedend</a:t>
            </a:r>
            <a:endParaRPr lang="nl-NL" dirty="0"/>
          </a:p>
        </p:txBody>
      </p:sp>
      <p:sp>
        <p:nvSpPr>
          <p:cNvPr id="4" name="Tijdelijke aanduiding voor dianummer 3">
            <a:extLst>
              <a:ext uri="{FF2B5EF4-FFF2-40B4-BE49-F238E27FC236}">
                <a16:creationId xmlns:a16="http://schemas.microsoft.com/office/drawing/2014/main" id="{DFB955D7-42DA-53AE-11FF-814C9AA94516}"/>
              </a:ext>
            </a:extLst>
          </p:cNvPr>
          <p:cNvSpPr>
            <a:spLocks noGrp="1"/>
          </p:cNvSpPr>
          <p:nvPr>
            <p:ph type="sldNum" sz="quarter" idx="10"/>
          </p:nvPr>
        </p:nvSpPr>
        <p:spPr/>
        <p:txBody>
          <a:bodyPr/>
          <a:lstStyle/>
          <a:p>
            <a:fld id="{AD811EE0-6947-4B57-BA94-6DBE0048D9F4}" type="slidenum">
              <a:rPr lang="en-US" smtClean="0"/>
              <a:t>6</a:t>
            </a:fld>
            <a:endParaRPr lang="en-US"/>
          </a:p>
        </p:txBody>
      </p:sp>
    </p:spTree>
    <p:extLst>
      <p:ext uri="{BB962C8B-B14F-4D97-AF65-F5344CB8AC3E}">
        <p14:creationId xmlns:p14="http://schemas.microsoft.com/office/powerpoint/2010/main" val="3781493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DD154-68B6-09D5-3CAA-386DB0982B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5CCDB9-7FC3-F63F-89E4-4871B7CCA31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F3D7CA-C993-0B30-052B-20FF364A9503}"/>
              </a:ext>
            </a:extLst>
          </p:cNvPr>
          <p:cNvSpPr>
            <a:spLocks noGrp="1"/>
          </p:cNvSpPr>
          <p:nvPr>
            <p:ph type="body" idx="1"/>
          </p:nvPr>
        </p:nvSpPr>
        <p:spPr/>
        <p:txBody>
          <a:bodyPr/>
          <a:lstStyle/>
          <a:p>
            <a:r>
              <a:rPr lang="en-US" dirty="0"/>
              <a:t>N2000 </a:t>
            </a:r>
            <a:r>
              <a:rPr lang="en-US" dirty="0" err="1"/>
              <a:t>Veluwe</a:t>
            </a:r>
            <a:r>
              <a:rPr lang="en-US" dirty="0"/>
              <a:t> 36 </a:t>
            </a:r>
          </a:p>
          <a:p>
            <a:r>
              <a:rPr lang="en-US" dirty="0"/>
              <a:t>Ijsselmeer met </a:t>
            </a:r>
            <a:r>
              <a:rPr lang="en-US" dirty="0" err="1"/>
              <a:t>dubbeltelling</a:t>
            </a:r>
            <a:r>
              <a:rPr lang="en-US" dirty="0"/>
              <a:t> </a:t>
            </a:r>
            <a:r>
              <a:rPr lang="en-US" dirty="0" err="1"/>
              <a:t>voor</a:t>
            </a:r>
            <a:r>
              <a:rPr lang="en-US" dirty="0"/>
              <a:t> overwintering vs </a:t>
            </a:r>
            <a:r>
              <a:rPr lang="en-US" dirty="0" err="1"/>
              <a:t>broedend</a:t>
            </a:r>
            <a:endParaRPr lang="nl-NL" dirty="0"/>
          </a:p>
        </p:txBody>
      </p:sp>
      <p:sp>
        <p:nvSpPr>
          <p:cNvPr id="4" name="Tijdelijke aanduiding voor dianummer 3">
            <a:extLst>
              <a:ext uri="{FF2B5EF4-FFF2-40B4-BE49-F238E27FC236}">
                <a16:creationId xmlns:a16="http://schemas.microsoft.com/office/drawing/2014/main" id="{9A3D8E14-DEEC-687D-4BB2-2441C41D1AD1}"/>
              </a:ext>
            </a:extLst>
          </p:cNvPr>
          <p:cNvSpPr>
            <a:spLocks noGrp="1"/>
          </p:cNvSpPr>
          <p:nvPr>
            <p:ph type="sldNum" sz="quarter" idx="10"/>
          </p:nvPr>
        </p:nvSpPr>
        <p:spPr/>
        <p:txBody>
          <a:bodyPr/>
          <a:lstStyle/>
          <a:p>
            <a:fld id="{AD811EE0-6947-4B57-BA94-6DBE0048D9F4}" type="slidenum">
              <a:rPr lang="en-US" smtClean="0"/>
              <a:t>7</a:t>
            </a:fld>
            <a:endParaRPr lang="en-US"/>
          </a:p>
        </p:txBody>
      </p:sp>
    </p:spTree>
    <p:extLst>
      <p:ext uri="{BB962C8B-B14F-4D97-AF65-F5344CB8AC3E}">
        <p14:creationId xmlns:p14="http://schemas.microsoft.com/office/powerpoint/2010/main" val="141689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1EF5-99DE-EBF4-682D-98B2B821CD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97F43B-87FF-106C-9F35-E0827EC4E3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6D5BDC-D118-8D9B-0719-F6242C5C4BE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AE9611F-2A43-641B-C30F-22A6520FAF5B}"/>
              </a:ext>
            </a:extLst>
          </p:cNvPr>
          <p:cNvSpPr>
            <a:spLocks noGrp="1"/>
          </p:cNvSpPr>
          <p:nvPr>
            <p:ph type="sldNum" sz="quarter" idx="10"/>
          </p:nvPr>
        </p:nvSpPr>
        <p:spPr/>
        <p:txBody>
          <a:bodyPr/>
          <a:lstStyle/>
          <a:p>
            <a:fld id="{AD811EE0-6947-4B57-BA94-6DBE0048D9F4}" type="slidenum">
              <a:rPr lang="en-US" smtClean="0"/>
              <a:t>8</a:t>
            </a:fld>
            <a:endParaRPr lang="en-US"/>
          </a:p>
        </p:txBody>
      </p:sp>
    </p:spTree>
    <p:extLst>
      <p:ext uri="{BB962C8B-B14F-4D97-AF65-F5344CB8AC3E}">
        <p14:creationId xmlns:p14="http://schemas.microsoft.com/office/powerpoint/2010/main" val="24031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E174-1C3E-356F-B078-05E9CEB710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95EFB6-1A11-5443-EC48-F256A5A32C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E42FC0-4B1B-C8B0-5263-5882C5F013E8}"/>
              </a:ext>
            </a:extLst>
          </p:cNvPr>
          <p:cNvSpPr>
            <a:spLocks noGrp="1"/>
          </p:cNvSpPr>
          <p:nvPr>
            <p:ph type="body" idx="1"/>
          </p:nvPr>
        </p:nvSpPr>
        <p:spPr/>
        <p:txBody>
          <a:bodyPr/>
          <a:lstStyle/>
          <a:p>
            <a:r>
              <a:rPr lang="nl-NL" b="1" dirty="0"/>
              <a:t>Doel is hetzelfde</a:t>
            </a:r>
            <a:r>
              <a:rPr lang="nl-NL" dirty="0"/>
              <a:t>: genetisch materiaal combineren om nakomelingen te produceren.</a:t>
            </a:r>
          </a:p>
          <a:p>
            <a:r>
              <a:rPr lang="nl-NL" b="1" dirty="0"/>
              <a:t>Hormonale regulatie</a:t>
            </a:r>
            <a:r>
              <a:rPr lang="nl-NL" dirty="0"/>
              <a:t>: voortplanting wordt bij veel soorten geregeld door hormonen en seizoensinvloeden.</a:t>
            </a:r>
          </a:p>
          <a:p>
            <a:r>
              <a:rPr lang="nl-NL" b="1" dirty="0"/>
              <a:t>Verschillende strategieën</a:t>
            </a:r>
            <a:r>
              <a:rPr lang="nl-NL" dirty="0"/>
              <a:t>: er zijn zowel </a:t>
            </a:r>
            <a:r>
              <a:rPr lang="nl-NL" b="1" dirty="0"/>
              <a:t>K-strategen</a:t>
            </a:r>
            <a:r>
              <a:rPr lang="nl-NL" dirty="0"/>
              <a:t> (weinig nakomelingen, veel zorg, zoals walvissen) als </a:t>
            </a:r>
            <a:r>
              <a:rPr lang="nl-NL" b="1" dirty="0"/>
              <a:t>r-strategen</a:t>
            </a:r>
            <a:r>
              <a:rPr lang="nl-NL" dirty="0"/>
              <a:t> (veel nakomelingen, weinig zorg, zoals kabeljauw) in beide omgevingen.</a:t>
            </a:r>
          </a:p>
          <a:p>
            <a:r>
              <a:rPr lang="nl-NL" b="1" dirty="0"/>
              <a:t>Aanpassing aan omgeving</a:t>
            </a:r>
            <a:r>
              <a:rPr lang="nl-NL" dirty="0"/>
              <a:t>: voortplantingsstrategieën zijn sterk aangepast aan de leefomgeving, bijvoorbeeld tegen uitdroging boven water of stroming onder water.</a:t>
            </a:r>
          </a:p>
          <a:p>
            <a:endParaRPr lang="nl-NL" dirty="0"/>
          </a:p>
        </p:txBody>
      </p:sp>
      <p:sp>
        <p:nvSpPr>
          <p:cNvPr id="4" name="Tijdelijke aanduiding voor dianummer 3">
            <a:extLst>
              <a:ext uri="{FF2B5EF4-FFF2-40B4-BE49-F238E27FC236}">
                <a16:creationId xmlns:a16="http://schemas.microsoft.com/office/drawing/2014/main" id="{3D19A3F2-87F4-4FB7-F0EF-1D706AC3FE65}"/>
              </a:ext>
            </a:extLst>
          </p:cNvPr>
          <p:cNvSpPr>
            <a:spLocks noGrp="1"/>
          </p:cNvSpPr>
          <p:nvPr>
            <p:ph type="sldNum" sz="quarter" idx="10"/>
          </p:nvPr>
        </p:nvSpPr>
        <p:spPr/>
        <p:txBody>
          <a:bodyPr/>
          <a:lstStyle/>
          <a:p>
            <a:fld id="{AD811EE0-6947-4B57-BA94-6DBE0048D9F4}" type="slidenum">
              <a:rPr lang="en-US" smtClean="0"/>
              <a:t>9</a:t>
            </a:fld>
            <a:endParaRPr lang="en-US"/>
          </a:p>
        </p:txBody>
      </p:sp>
    </p:spTree>
    <p:extLst>
      <p:ext uri="{BB962C8B-B14F-4D97-AF65-F5344CB8AC3E}">
        <p14:creationId xmlns:p14="http://schemas.microsoft.com/office/powerpoint/2010/main" val="1577872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oorblad kleur">
    <p:bg>
      <p:bgPr>
        <a:solidFill>
          <a:schemeClr val="tx2"/>
        </a:solidFill>
        <a:effectLst/>
      </p:bgPr>
    </p:bg>
    <p:spTree>
      <p:nvGrpSpPr>
        <p:cNvPr id="1" name=""/>
        <p:cNvGrpSpPr/>
        <p:nvPr/>
      </p:nvGrpSpPr>
      <p:grpSpPr>
        <a:xfrm>
          <a:off x="0" y="0"/>
          <a:ext cx="0" cy="0"/>
          <a:chOff x="0" y="0"/>
          <a:chExt cx="0" cy="0"/>
        </a:xfrm>
      </p:grpSpPr>
      <p:sp>
        <p:nvSpPr>
          <p:cNvPr id="9" name="TextFP"/>
          <p:cNvSpPr txBox="1"/>
          <p:nvPr userDrawn="1"/>
        </p:nvSpPr>
        <p:spPr>
          <a:xfrm>
            <a:off x="10826931" y="1025013"/>
            <a:ext cx="738664" cy="4807974"/>
          </a:xfrm>
          <a:prstGeom prst="rect">
            <a:avLst/>
          </a:prstGeom>
          <a:noFill/>
        </p:spPr>
        <p:txBody>
          <a:bodyPr vert="vert270" wrap="square" lIns="0" tIns="0" rIns="0" bIns="0" rtlCol="0">
            <a:normAutofit/>
          </a:bodyPr>
          <a:lstStyle/>
          <a:p>
            <a:pPr algn="ctr"/>
            <a:r>
              <a:rPr lang="nl-NL" sz="4800">
                <a:solidFill>
                  <a:schemeClr val="bg1"/>
                </a:solidFill>
              </a:rPr>
              <a:t>Talent voor groei</a:t>
            </a:r>
            <a:endParaRPr lang="nl-NL" sz="4800" dirty="0">
              <a:solidFill>
                <a:schemeClr val="bg1"/>
              </a:solidFill>
            </a:endParaRPr>
          </a:p>
        </p:txBody>
      </p:sp>
      <p:pic>
        <p:nvPicPr>
          <p:cNvPr id="4" name="LogoFP">
            <a:extLst>
              <a:ext uri="{FF2B5EF4-FFF2-40B4-BE49-F238E27FC236}">
                <a16:creationId xmlns:a16="http://schemas.microsoft.com/office/drawing/2014/main" id="{2F9F34B7-020C-440A-8C71-E22EC43F9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47909"/>
            <a:ext cx="2338261" cy="3322791"/>
          </a:xfrm>
          <a:prstGeom prst="rect">
            <a:avLst/>
          </a:prstGeom>
        </p:spPr>
      </p:pic>
    </p:spTree>
    <p:extLst>
      <p:ext uri="{BB962C8B-B14F-4D97-AF65-F5344CB8AC3E}">
        <p14:creationId xmlns:p14="http://schemas.microsoft.com/office/powerpoint/2010/main" val="296580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427202"/>
            <a:ext cx="10977599" cy="391665"/>
          </a:xfrm>
        </p:spPr>
        <p:txBody>
          <a:bodyPr/>
          <a:lstStyle>
            <a:lvl1pPr>
              <a:defRPr>
                <a:latin typeface="+mj-lt"/>
              </a:defRPr>
            </a:lvl1pPr>
          </a:lstStyle>
          <a:p>
            <a:r>
              <a:rPr lang="nl-NL" noProof="0" dirty="0"/>
              <a:t>Inhoudsopgave</a:t>
            </a:r>
          </a:p>
        </p:txBody>
      </p:sp>
      <p:sp>
        <p:nvSpPr>
          <p:cNvPr id="10" name="Text Placeholder 9"/>
          <p:cNvSpPr>
            <a:spLocks noGrp="1"/>
          </p:cNvSpPr>
          <p:nvPr>
            <p:ph type="body" sz="quarter" idx="13"/>
          </p:nvPr>
        </p:nvSpPr>
        <p:spPr>
          <a:xfrm>
            <a:off x="618763" y="1477606"/>
            <a:ext cx="10968436" cy="4684359"/>
          </a:xfrm>
        </p:spPr>
        <p:txBody>
          <a:bodyPr>
            <a:normAutofit/>
          </a:bodyPr>
          <a:lstStyle>
            <a:lvl1pPr>
              <a:buAutoNum type="arabicPeriod"/>
              <a:defRPr lang="en-US" sz="2400" kern="1200" dirty="0">
                <a:solidFill>
                  <a:schemeClr val="tx1"/>
                </a:solidFill>
                <a:latin typeface="+mn-lt"/>
                <a:ea typeface="+mn-ea"/>
                <a:cs typeface="+mn-cs"/>
              </a:defRPr>
            </a:lvl1pPr>
            <a:lvl2pPr>
              <a:buAutoNum type="arabicPeriod"/>
              <a:defRPr/>
            </a:lvl2pPr>
            <a:lvl3pPr>
              <a:buAutoNum type="arabicPeriod"/>
              <a:defRPr/>
            </a:lvl3pPr>
            <a:lvl4pPr>
              <a:buAutoNum type="arabicPeriod"/>
              <a:defRPr/>
            </a:lvl4pPr>
          </a:lstStyle>
          <a:p>
            <a:pPr marL="457200" lvl="0" indent="-457200" algn="l" defTabSz="914400" rtl="0" eaLnBrk="1" latinLnBrk="0" hangingPunct="1">
              <a:lnSpc>
                <a:spcPts val="2400"/>
              </a:lnSpc>
              <a:spcBef>
                <a:spcPts val="900"/>
              </a:spcBef>
              <a:buFont typeface="+mj-lt"/>
              <a:buAutoNum type="arabicPeriod"/>
            </a:pPr>
            <a:r>
              <a:rPr lang="nl-NL" dirty="0"/>
              <a:t>Tekststijl van het model bewerken</a:t>
            </a:r>
          </a:p>
          <a:p>
            <a:pPr marL="457200" lvl="1" indent="-457200" algn="l" defTabSz="914400" rtl="0" eaLnBrk="1" latinLnBrk="0" hangingPunct="1">
              <a:lnSpc>
                <a:spcPts val="2400"/>
              </a:lnSpc>
              <a:spcBef>
                <a:spcPts val="900"/>
              </a:spcBef>
              <a:buFont typeface="+mj-lt"/>
              <a:buAutoNum type="arabicPeriod"/>
            </a:pPr>
            <a:r>
              <a:rPr lang="nl-NL" dirty="0"/>
              <a:t>Tweede niveau</a:t>
            </a:r>
          </a:p>
          <a:p>
            <a:pPr marL="457200" lvl="2" indent="-457200" algn="l" defTabSz="914400" rtl="0" eaLnBrk="1" latinLnBrk="0" hangingPunct="1">
              <a:lnSpc>
                <a:spcPts val="2400"/>
              </a:lnSpc>
              <a:spcBef>
                <a:spcPts val="900"/>
              </a:spcBef>
              <a:buFont typeface="+mj-lt"/>
              <a:buAutoNum type="arabicPeriod"/>
            </a:pPr>
            <a:r>
              <a:rPr lang="nl-NL" dirty="0"/>
              <a:t>Derde niveau</a:t>
            </a:r>
          </a:p>
          <a:p>
            <a:pPr marL="457200" lvl="3" indent="-457200" algn="l" defTabSz="914400" rtl="0" eaLnBrk="1" latinLnBrk="0" hangingPunct="1">
              <a:lnSpc>
                <a:spcPts val="2400"/>
              </a:lnSpc>
              <a:spcBef>
                <a:spcPts val="900"/>
              </a:spcBef>
              <a:buFont typeface="+mj-lt"/>
              <a:buAutoNum type="arabicPeriod"/>
            </a:pPr>
            <a:r>
              <a:rPr lang="nl-NL" dirty="0"/>
              <a:t>Vierde niveau</a:t>
            </a:r>
          </a:p>
          <a:p>
            <a:pPr marL="457200" lvl="4" indent="-457200" algn="l" defTabSz="914400" rtl="0" eaLnBrk="1" latinLnBrk="0" hangingPunct="1">
              <a:lnSpc>
                <a:spcPts val="2400"/>
              </a:lnSpc>
              <a:spcBef>
                <a:spcPts val="900"/>
              </a:spcBef>
              <a:buFont typeface="+mj-lt"/>
              <a:buAutoNum type="arabicPeriod"/>
            </a:pPr>
            <a:r>
              <a:rPr lang="nl-NL"/>
              <a:t>Vijfde niveau</a:t>
            </a:r>
            <a:endParaRPr lang="nl-NL" dirty="0"/>
          </a:p>
        </p:txBody>
      </p:sp>
    </p:spTree>
    <p:extLst>
      <p:ext uri="{BB962C8B-B14F-4D97-AF65-F5344CB8AC3E}">
        <p14:creationId xmlns:p14="http://schemas.microsoft.com/office/powerpoint/2010/main" val="16344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nl-NL" noProof="0" dirty="0"/>
              <a:t>Klik om titel toe </a:t>
            </a:r>
            <a:r>
              <a:rPr lang="nl-NL" noProof="0"/>
              <a:t>te voegen</a:t>
            </a:r>
            <a:endParaRPr lang="nl-NL" dirty="0"/>
          </a:p>
        </p:txBody>
      </p:sp>
      <p:sp>
        <p:nvSpPr>
          <p:cNvPr id="8" name="Chart Placeholder 7"/>
          <p:cNvSpPr>
            <a:spLocks noGrp="1"/>
          </p:cNvSpPr>
          <p:nvPr>
            <p:ph type="chart" sz="quarter" idx="13"/>
          </p:nvPr>
        </p:nvSpPr>
        <p:spPr>
          <a:xfrm>
            <a:off x="609601" y="1522413"/>
            <a:ext cx="10977033" cy="4640262"/>
          </a:xfrm>
        </p:spPr>
        <p:txBody>
          <a:bodyPr/>
          <a:lstStyle/>
          <a:p>
            <a:r>
              <a:rPr lang="nl-NL" dirty="0"/>
              <a:t>Klik op het pictogram als u een grafiek </a:t>
            </a:r>
            <a:r>
              <a:rPr lang="nl-NL"/>
              <a:t>wilt toevoegen</a:t>
            </a:r>
            <a:endParaRPr lang="nl-NL" dirty="0"/>
          </a:p>
        </p:txBody>
      </p:sp>
    </p:spTree>
    <p:extLst>
      <p:ext uri="{BB962C8B-B14F-4D97-AF65-F5344CB8AC3E}">
        <p14:creationId xmlns:p14="http://schemas.microsoft.com/office/powerpoint/2010/main" val="234685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nl-NL" noProof="0" dirty="0"/>
              <a:t>Klik om titel toe </a:t>
            </a:r>
            <a:r>
              <a:rPr lang="nl-NL" noProof="0"/>
              <a:t>te voegen</a:t>
            </a:r>
            <a:endParaRPr lang="nl-NL" dirty="0"/>
          </a:p>
        </p:txBody>
      </p:sp>
      <p:sp>
        <p:nvSpPr>
          <p:cNvPr id="7" name="Table Placeholder 6"/>
          <p:cNvSpPr>
            <a:spLocks noGrp="1"/>
          </p:cNvSpPr>
          <p:nvPr>
            <p:ph type="tbl" sz="quarter" idx="13"/>
          </p:nvPr>
        </p:nvSpPr>
        <p:spPr>
          <a:xfrm>
            <a:off x="609601" y="1514475"/>
            <a:ext cx="10977033" cy="4654550"/>
          </a:xfrm>
        </p:spPr>
        <p:txBody>
          <a:bodyPr/>
          <a:lstStyle/>
          <a:p>
            <a:r>
              <a:rPr lang="nl-NL" dirty="0"/>
              <a:t>Klik op het pictogram als u een tabel </a:t>
            </a:r>
            <a:r>
              <a:rPr lang="nl-NL"/>
              <a:t>wilt toevoegen</a:t>
            </a:r>
            <a:endParaRPr lang="nl-NL" dirty="0"/>
          </a:p>
        </p:txBody>
      </p:sp>
    </p:spTree>
    <p:extLst>
      <p:ext uri="{BB962C8B-B14F-4D97-AF65-F5344CB8AC3E}">
        <p14:creationId xmlns:p14="http://schemas.microsoft.com/office/powerpoint/2010/main" val="3142031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ganigr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noProof="0" dirty="0"/>
              <a:t>Klik om titel toe </a:t>
            </a:r>
            <a:r>
              <a:rPr lang="nl-NL" noProof="0"/>
              <a:t>te voegen</a:t>
            </a:r>
            <a:endParaRPr lang="nl-NL" dirty="0"/>
          </a:p>
        </p:txBody>
      </p:sp>
      <p:sp>
        <p:nvSpPr>
          <p:cNvPr id="7" name="SmartArt Placeholder 6"/>
          <p:cNvSpPr>
            <a:spLocks noGrp="1"/>
          </p:cNvSpPr>
          <p:nvPr>
            <p:ph type="dgm" sz="quarter" idx="13"/>
          </p:nvPr>
        </p:nvSpPr>
        <p:spPr>
          <a:xfrm>
            <a:off x="609601" y="1522413"/>
            <a:ext cx="10977033" cy="4646612"/>
          </a:xfrm>
        </p:spPr>
        <p:txBody>
          <a:bodyPr/>
          <a:lstStyle/>
          <a:p>
            <a:r>
              <a:rPr lang="nl-NL" dirty="0"/>
              <a:t>Klik op het pictogram om een </a:t>
            </a:r>
            <a:r>
              <a:rPr lang="nl-NL" dirty="0" err="1"/>
              <a:t>SmartArt-graphic</a:t>
            </a:r>
            <a:r>
              <a:rPr lang="nl-NL" dirty="0"/>
              <a:t> toe </a:t>
            </a:r>
            <a:r>
              <a:rPr lang="nl-NL"/>
              <a:t>te voegen</a:t>
            </a:r>
            <a:endParaRPr lang="nl-NL" dirty="0"/>
          </a:p>
        </p:txBody>
      </p:sp>
    </p:spTree>
    <p:extLst>
      <p:ext uri="{BB962C8B-B14F-4D97-AF65-F5344CB8AC3E}">
        <p14:creationId xmlns:p14="http://schemas.microsoft.com/office/powerpoint/2010/main" val="130509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eg met titel">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937065"/>
            <a:ext cx="10977597" cy="2187735"/>
          </a:xfrm>
        </p:spPr>
        <p:txBody>
          <a:bodyPr anchor="t">
            <a:normAutofit/>
          </a:bodyPr>
          <a:lstStyle>
            <a:lvl1pPr>
              <a:defRPr sz="4200">
                <a:latin typeface="+mn-lt"/>
              </a:defRPr>
            </a:lvl1pPr>
          </a:lstStyle>
          <a:p>
            <a:r>
              <a:rPr lang="nl-NL" noProof="0" dirty="0"/>
              <a:t>Klik om titel toe </a:t>
            </a:r>
            <a:r>
              <a:rPr lang="nl-NL" noProof="0"/>
              <a:t>te voegen</a:t>
            </a:r>
            <a:endParaRPr lang="nl-NL" dirty="0"/>
          </a:p>
        </p:txBody>
      </p:sp>
    </p:spTree>
    <p:extLst>
      <p:ext uri="{BB962C8B-B14F-4D97-AF65-F5344CB8AC3E}">
        <p14:creationId xmlns:p14="http://schemas.microsoft.com/office/powerpoint/2010/main" val="3864570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22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295999"/>
            <a:ext cx="11203200" cy="53348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24 september 2025</a:t>
            </a:fld>
            <a:endParaRPr lang="nl-NL" dirty="0">
              <a:solidFill>
                <a:srgbClr val="000000"/>
              </a:solidFill>
            </a:endParaRPr>
          </a:p>
        </p:txBody>
      </p:sp>
      <p:sp>
        <p:nvSpPr>
          <p:cNvPr id="7" name="Tijdelijke aanduiding voor tekst 6"/>
          <p:cNvSpPr>
            <a:spLocks noGrp="1"/>
          </p:cNvSpPr>
          <p:nvPr>
            <p:ph type="body" sz="quarter" idx="11"/>
          </p:nvPr>
        </p:nvSpPr>
        <p:spPr>
          <a:xfrm>
            <a:off x="624417" y="2070000"/>
            <a:ext cx="11203200" cy="4140000"/>
          </a:xfrm>
        </p:spPr>
        <p:txBody>
          <a:bodyPr/>
          <a:lstStyle>
            <a:lvl4pPr marL="1699642" indent="-380990">
              <a:buFont typeface="Verdana" pitchFamily="34" charset="0"/>
              <a:buChar char="–"/>
              <a:defRPr sz="2400"/>
            </a:lvl4pPr>
            <a:lvl5pPr marL="2175879" indent="-38099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2621852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dia zonder foto">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5739" y="1467142"/>
            <a:ext cx="10981460" cy="1130983"/>
          </a:xfrm>
        </p:spPr>
        <p:txBody>
          <a:bodyPr bIns="0" anchor="t" anchorCtr="0">
            <a:normAutofit/>
          </a:bodyPr>
          <a:lstStyle>
            <a:lvl1pPr marL="0" indent="0" algn="l">
              <a:lnSpc>
                <a:spcPct val="83000"/>
              </a:lnSpc>
              <a:spcBef>
                <a:spcPts val="0"/>
              </a:spcBef>
              <a:buNone/>
              <a:defRPr sz="4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a:t>
            </a:r>
            <a:r>
              <a:rPr lang="nl-NL" noProof="0" dirty="0" err="1"/>
              <a:t>subtitle</a:t>
            </a:r>
            <a:r>
              <a:rPr lang="nl-NL" noProof="0" dirty="0"/>
              <a:t> toe te voegen</a:t>
            </a:r>
          </a:p>
        </p:txBody>
      </p:sp>
      <p:sp>
        <p:nvSpPr>
          <p:cNvPr id="8" name="Title 7"/>
          <p:cNvSpPr>
            <a:spLocks noGrp="1"/>
          </p:cNvSpPr>
          <p:nvPr>
            <p:ph type="title" hasCustomPrompt="1"/>
          </p:nvPr>
        </p:nvSpPr>
        <p:spPr>
          <a:xfrm>
            <a:off x="609600" y="295617"/>
            <a:ext cx="10977597" cy="1169024"/>
          </a:xfrm>
        </p:spPr>
        <p:txBody>
          <a:bodyPr anchor="b">
            <a:normAutofit/>
          </a:bodyPr>
          <a:lstStyle>
            <a:lvl1pPr>
              <a:defRPr sz="4200">
                <a:latin typeface="+mn-lt"/>
              </a:defRPr>
            </a:lvl1pPr>
          </a:lstStyle>
          <a:p>
            <a:r>
              <a:rPr lang="nl-NL" noProof="0" dirty="0"/>
              <a:t>Klik om titel toe te voegen</a:t>
            </a:r>
          </a:p>
        </p:txBody>
      </p:sp>
      <p:sp>
        <p:nvSpPr>
          <p:cNvPr id="23" name="Text Placeholder 22"/>
          <p:cNvSpPr>
            <a:spLocks noGrp="1"/>
          </p:cNvSpPr>
          <p:nvPr>
            <p:ph type="body" sz="quarter" idx="10" hasCustomPrompt="1"/>
          </p:nvPr>
        </p:nvSpPr>
        <p:spPr>
          <a:xfrm>
            <a:off x="605367" y="3081360"/>
            <a:ext cx="10981832" cy="280988"/>
          </a:xfrm>
        </p:spPr>
        <p:txBody>
          <a:bodyPr>
            <a:noAutofit/>
          </a:bodyPr>
          <a:lstStyle>
            <a:lvl1pPr>
              <a:buFontTx/>
              <a:buNone/>
              <a:defRPr sz="2400"/>
            </a:lvl1pPr>
            <a:lvl2pPr marL="1800" indent="0">
              <a:buFontTx/>
              <a:buNone/>
              <a:defRPr sz="2400"/>
            </a:lvl2pPr>
            <a:lvl3pPr marL="232200" indent="0">
              <a:buFontTx/>
              <a:buNone/>
              <a:defRPr sz="2400"/>
            </a:lvl3pPr>
            <a:lvl4pPr marL="462600" indent="0">
              <a:buFontTx/>
              <a:buNone/>
              <a:defRPr sz="2400"/>
            </a:lvl4pPr>
            <a:lvl5pPr marL="462600" indent="0">
              <a:buFontTx/>
              <a:buNone/>
              <a:defRPr sz="2400"/>
            </a:lvl5pPr>
            <a:lvl6pPr marL="462600" indent="0">
              <a:buFontTx/>
              <a:buNone/>
              <a:defRPr sz="2400"/>
            </a:lvl6pPr>
            <a:lvl7pPr marL="462600" indent="0">
              <a:buFontTx/>
              <a:buNone/>
              <a:defRPr sz="2400"/>
            </a:lvl7pPr>
            <a:lvl8pPr marL="462600" indent="0">
              <a:buFontTx/>
              <a:buNone/>
              <a:defRPr sz="2400"/>
            </a:lvl8pPr>
            <a:lvl9pPr marL="462600" indent="0">
              <a:buFontTx/>
              <a:buNone/>
              <a:defRPr sz="2400"/>
            </a:lvl9pPr>
          </a:lstStyle>
          <a:p>
            <a:pPr lvl="0"/>
            <a:r>
              <a:rPr lang="nl-NL" noProof="0" dirty="0"/>
              <a:t>Klik om naam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24" name="Text Placeholder 22"/>
          <p:cNvSpPr>
            <a:spLocks noGrp="1"/>
          </p:cNvSpPr>
          <p:nvPr>
            <p:ph type="body" sz="quarter" idx="11" hasCustomPrompt="1"/>
          </p:nvPr>
        </p:nvSpPr>
        <p:spPr>
          <a:xfrm>
            <a:off x="605365" y="3366229"/>
            <a:ext cx="10981832" cy="280988"/>
          </a:xfrm>
        </p:spPr>
        <p:txBody>
          <a:bodyPr>
            <a:noAutofit/>
          </a:bodyPr>
          <a:lstStyle>
            <a:lvl1pPr>
              <a:buFontTx/>
              <a:buNone/>
              <a:defRPr sz="2400"/>
            </a:lvl1pPr>
            <a:lvl2pPr marL="1800" indent="0">
              <a:buFontTx/>
              <a:buNone/>
              <a:defRPr sz="2400"/>
            </a:lvl2pPr>
            <a:lvl3pPr marL="232200" indent="0">
              <a:buFontTx/>
              <a:buNone/>
              <a:defRPr sz="2400"/>
            </a:lvl3pPr>
            <a:lvl4pPr marL="462600" indent="0">
              <a:buFontTx/>
              <a:buNone/>
              <a:defRPr sz="2400"/>
            </a:lvl4pPr>
            <a:lvl5pPr marL="462600" indent="0">
              <a:buFontTx/>
              <a:buNone/>
              <a:defRPr sz="2400"/>
            </a:lvl5pPr>
            <a:lvl6pPr marL="462600" indent="0">
              <a:buFontTx/>
              <a:buNone/>
              <a:defRPr sz="2400"/>
            </a:lvl6pPr>
            <a:lvl7pPr marL="462600" indent="0">
              <a:buFontTx/>
              <a:buNone/>
              <a:defRPr sz="2400"/>
            </a:lvl7pPr>
            <a:lvl8pPr marL="462600" indent="0">
              <a:buFontTx/>
              <a:buNone/>
              <a:defRPr sz="2400"/>
            </a:lvl8pPr>
            <a:lvl9pPr marL="462600" indent="0">
              <a:buFontTx/>
              <a:buNone/>
              <a:defRPr sz="2400"/>
            </a:lvl9pPr>
          </a:lstStyle>
          <a:p>
            <a:pPr lvl="0"/>
            <a:r>
              <a:rPr lang="nl-NL" noProof="0" dirty="0"/>
              <a:t>Klik om datum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pic>
        <p:nvPicPr>
          <p:cNvPr id="4" name="LogoPP">
            <a:extLst>
              <a:ext uri="{FF2B5EF4-FFF2-40B4-BE49-F238E27FC236}">
                <a16:creationId xmlns:a16="http://schemas.microsoft.com/office/drawing/2014/main" id="{024DAF69-B371-4907-8CAF-B6E973A4D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01740"/>
            <a:ext cx="3883304" cy="1295860"/>
          </a:xfrm>
          <a:prstGeom prst="rect">
            <a:avLst/>
          </a:prstGeom>
        </p:spPr>
      </p:pic>
    </p:spTree>
    <p:extLst>
      <p:ext uri="{BB962C8B-B14F-4D97-AF65-F5344CB8AC3E}">
        <p14:creationId xmlns:p14="http://schemas.microsoft.com/office/powerpoint/2010/main" val="2362775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houdsdia tekst, kle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noProof="0" dirty="0"/>
              <a:t>Klik om titel toe </a:t>
            </a:r>
            <a:r>
              <a:rPr lang="nl-NL" noProof="0"/>
              <a:t>te voegen</a:t>
            </a:r>
            <a:endParaRPr lang="nl-NL" dirty="0"/>
          </a:p>
        </p:txBody>
      </p:sp>
      <p:sp>
        <p:nvSpPr>
          <p:cNvPr id="3" name="Content Placeholder 2"/>
          <p:cNvSpPr>
            <a:spLocks noGrp="1"/>
          </p:cNvSpPr>
          <p:nvPr>
            <p:ph idx="1" hasCustomPrompt="1"/>
          </p:nvPr>
        </p:nvSpPr>
        <p:spPr/>
        <p:txBody>
          <a:bodyPr/>
          <a:lstStyle>
            <a:lvl1pPr>
              <a:defRPr/>
            </a:lvl1pPr>
            <a:lvl2pPr marL="230400">
              <a:defRPr/>
            </a:lvl2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endParaRPr lang="nl-NL" dirty="0"/>
          </a:p>
        </p:txBody>
      </p:sp>
    </p:spTree>
    <p:extLst>
      <p:ext uri="{BB962C8B-B14F-4D97-AF65-F5344CB8AC3E}">
        <p14:creationId xmlns:p14="http://schemas.microsoft.com/office/powerpoint/2010/main" val="2309112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ssen dia, kleu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683" y="399555"/>
            <a:ext cx="10959815" cy="2852737"/>
          </a:xfrm>
        </p:spPr>
        <p:txBody>
          <a:bodyPr anchor="t">
            <a:normAutofit/>
          </a:bodyPr>
          <a:lstStyle>
            <a:lvl1pPr>
              <a:defRPr sz="4200">
                <a:solidFill>
                  <a:schemeClr val="bg1"/>
                </a:solidFill>
                <a:latin typeface="+mn-lt"/>
              </a:defRPr>
            </a:lvl1pPr>
          </a:lstStyle>
          <a:p>
            <a:r>
              <a:rPr lang="nl-NL" noProof="0" dirty="0"/>
              <a:t>Klik om titel toe </a:t>
            </a:r>
            <a:r>
              <a:rPr lang="nl-NL" noProof="0"/>
              <a:t>te voegen</a:t>
            </a:r>
            <a:endParaRPr lang="nl-NL" dirty="0"/>
          </a:p>
        </p:txBody>
      </p:sp>
    </p:spTree>
    <p:extLst>
      <p:ext uri="{BB962C8B-B14F-4D97-AF65-F5344CB8AC3E}">
        <p14:creationId xmlns:p14="http://schemas.microsoft.com/office/powerpoint/2010/main" val="208106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 met foto achtergrond">
    <p:bg>
      <p:bgPr>
        <a:solidFill>
          <a:schemeClr val="tx2"/>
        </a:solidFill>
        <a:effectLst/>
      </p:bgPr>
    </p:bg>
    <p:spTree>
      <p:nvGrpSpPr>
        <p:cNvPr id="1" name=""/>
        <p:cNvGrpSpPr/>
        <p:nvPr/>
      </p:nvGrpSpPr>
      <p:grpSpPr>
        <a:xfrm>
          <a:off x="0" y="0"/>
          <a:ext cx="0" cy="0"/>
          <a:chOff x="0" y="0"/>
          <a:chExt cx="0" cy="0"/>
        </a:xfrm>
      </p:grpSpPr>
      <p:sp>
        <p:nvSpPr>
          <p:cNvPr id="9" name="TextFP"/>
          <p:cNvSpPr txBox="1"/>
          <p:nvPr userDrawn="1"/>
        </p:nvSpPr>
        <p:spPr>
          <a:xfrm>
            <a:off x="10826931" y="1025013"/>
            <a:ext cx="738664" cy="4807974"/>
          </a:xfrm>
          <a:prstGeom prst="rect">
            <a:avLst/>
          </a:prstGeom>
          <a:noFill/>
        </p:spPr>
        <p:txBody>
          <a:bodyPr vert="vert270" wrap="square" lIns="0" tIns="0" rIns="0" bIns="0" rtlCol="0">
            <a:normAutofit/>
          </a:bodyPr>
          <a:lstStyle/>
          <a:p>
            <a:pPr algn="ctr"/>
            <a:r>
              <a:rPr lang="nl-NL" sz="4800">
                <a:solidFill>
                  <a:schemeClr val="bg1"/>
                </a:solidFill>
              </a:rPr>
              <a:t>Talent voor groei</a:t>
            </a:r>
            <a:endParaRPr lang="nl-NL" sz="4800" dirty="0">
              <a:solidFill>
                <a:schemeClr val="bg1"/>
              </a:solidFill>
            </a:endParaRPr>
          </a:p>
        </p:txBody>
      </p:sp>
      <p:sp>
        <p:nvSpPr>
          <p:cNvPr id="10" name="Rounded Rectangle 9"/>
          <p:cNvSpPr/>
          <p:nvPr userDrawn="1"/>
        </p:nvSpPr>
        <p:spPr>
          <a:xfrm>
            <a:off x="-2210938" y="4947314"/>
            <a:ext cx="1983475" cy="143983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100" dirty="0"/>
              <a:t>Klik rechts op</a:t>
            </a:r>
            <a:r>
              <a:rPr lang="nl-NL" sz="1100" baseline="0" dirty="0"/>
              <a:t> de dia en kies “achtergrond opmaken” om een afbeelding als achtergrond toe te </a:t>
            </a:r>
            <a:r>
              <a:rPr lang="nl-NL" sz="1100" baseline="0"/>
              <a:t>voegen.</a:t>
            </a:r>
            <a:endParaRPr lang="nl-NL" sz="1100" dirty="0"/>
          </a:p>
        </p:txBody>
      </p:sp>
    </p:spTree>
    <p:extLst>
      <p:ext uri="{BB962C8B-B14F-4D97-AF65-F5344CB8AC3E}">
        <p14:creationId xmlns:p14="http://schemas.microsoft.com/office/powerpoint/2010/main" val="250544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sdia tekst en foto, kle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427200"/>
            <a:ext cx="10973572" cy="925200"/>
          </a:xfrm>
        </p:spPr>
        <p:txBody>
          <a:bodyPr wrap="none"/>
          <a:lstStyle>
            <a:lvl1pPr>
              <a:defRPr>
                <a:latin typeface="+mj-lt"/>
              </a:defRPr>
            </a:lvl1pPr>
          </a:lstStyle>
          <a:p>
            <a:r>
              <a:rPr lang="nl-NL" noProof="0" dirty="0"/>
              <a:t>Klik om titel toe </a:t>
            </a:r>
            <a:r>
              <a:rPr lang="nl-NL" noProof="0"/>
              <a:t>te voegen</a:t>
            </a:r>
            <a:endParaRPr lang="nl-NL" dirty="0"/>
          </a:p>
        </p:txBody>
      </p:sp>
      <p:sp>
        <p:nvSpPr>
          <p:cNvPr id="3" name="Content Placeholder 2"/>
          <p:cNvSpPr>
            <a:spLocks noGrp="1"/>
          </p:cNvSpPr>
          <p:nvPr>
            <p:ph sz="half" idx="1" hasCustomPrompt="1"/>
          </p:nvPr>
        </p:nvSpPr>
        <p:spPr>
          <a:xfrm>
            <a:off x="609600" y="1477605"/>
            <a:ext cx="5181600" cy="4699357"/>
          </a:xfrm>
        </p:spPr>
        <p:txBody>
          <a:bodyPr/>
          <a:lstStyle>
            <a:lvl1pPr>
              <a:defRPr baseline="0"/>
            </a:lvl1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endParaRPr lang="nl-NL" dirty="0"/>
          </a:p>
        </p:txBody>
      </p:sp>
      <p:sp>
        <p:nvSpPr>
          <p:cNvPr id="10" name="Picture Placeholder 9"/>
          <p:cNvSpPr>
            <a:spLocks noGrp="1"/>
          </p:cNvSpPr>
          <p:nvPr>
            <p:ph type="pic" sz="quarter" idx="14"/>
          </p:nvPr>
        </p:nvSpPr>
        <p:spPr>
          <a:xfrm>
            <a:off x="6405034" y="1535373"/>
            <a:ext cx="5177367" cy="4641590"/>
          </a:xfrm>
        </p:spPr>
        <p:txBody>
          <a:bodyPr/>
          <a:lstStyle/>
          <a:p>
            <a:endParaRPr lang="en-US"/>
          </a:p>
        </p:txBody>
      </p:sp>
    </p:spTree>
    <p:extLst>
      <p:ext uri="{BB962C8B-B14F-4D97-AF65-F5344CB8AC3E}">
        <p14:creationId xmlns:p14="http://schemas.microsoft.com/office/powerpoint/2010/main" val="500414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sopgave, kle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427202"/>
            <a:ext cx="10977599" cy="391665"/>
          </a:xfrm>
        </p:spPr>
        <p:txBody>
          <a:bodyPr/>
          <a:lstStyle>
            <a:lvl1pPr>
              <a:defRPr>
                <a:latin typeface="+mj-lt"/>
              </a:defRPr>
            </a:lvl1pPr>
          </a:lstStyle>
          <a:p>
            <a:r>
              <a:rPr lang="nl-NL"/>
              <a:t>Inhoudsopgave</a:t>
            </a:r>
            <a:endParaRPr lang="nl-NL" dirty="0"/>
          </a:p>
        </p:txBody>
      </p:sp>
      <p:sp>
        <p:nvSpPr>
          <p:cNvPr id="10" name="Text Placeholder 9"/>
          <p:cNvSpPr>
            <a:spLocks noGrp="1"/>
          </p:cNvSpPr>
          <p:nvPr>
            <p:ph type="body" sz="quarter" idx="13" hasCustomPrompt="1"/>
          </p:nvPr>
        </p:nvSpPr>
        <p:spPr>
          <a:xfrm>
            <a:off x="618763" y="1477606"/>
            <a:ext cx="10968436" cy="4684359"/>
          </a:xfrm>
        </p:spPr>
        <p:txBody>
          <a:bodyPr>
            <a:normAutofit/>
          </a:bodyPr>
          <a:lstStyle>
            <a:lvl1pPr marL="457200" indent="-457200" algn="l" defTabSz="914400" rtl="0" eaLnBrk="1" latinLnBrk="0" hangingPunct="1">
              <a:lnSpc>
                <a:spcPts val="2400"/>
              </a:lnSpc>
              <a:spcBef>
                <a:spcPts val="900"/>
              </a:spcBef>
              <a:buFont typeface="+mj-lt"/>
              <a:buAutoNum type="arabicPeriod"/>
              <a:defRPr lang="en-US" sz="2400" kern="1200" dirty="0">
                <a:solidFill>
                  <a:schemeClr val="bg1"/>
                </a:solidFill>
                <a:latin typeface="+mn-lt"/>
                <a:ea typeface="+mn-ea"/>
                <a:cs typeface="+mn-cs"/>
              </a:defRPr>
            </a:lvl1pPr>
            <a:lvl2pPr>
              <a:buAutoNum type="arabicPeriod"/>
              <a:defRPr/>
            </a:lvl2pPr>
            <a:lvl3pPr>
              <a:buAutoNum type="arabicPeriod"/>
              <a:defRPr/>
            </a:lvl3pPr>
            <a:lvl4pPr>
              <a:buAutoNum type="arabicPeriod"/>
              <a:defRPr/>
            </a:lvl4pPr>
          </a:lstStyle>
          <a:p>
            <a:pPr marL="457200" lvl="0" indent="-457200" algn="l" defTabSz="914400" rtl="0" eaLnBrk="1" latinLnBrk="0" hangingPunct="1">
              <a:lnSpc>
                <a:spcPts val="2400"/>
              </a:lnSpc>
              <a:spcBef>
                <a:spcPts val="900"/>
              </a:spcBef>
              <a:buFont typeface="+mj-lt"/>
              <a:buAutoNum type="arabicPeriod"/>
            </a:pPr>
            <a:r>
              <a:rPr lang="nl-NL" noProof="0" dirty="0"/>
              <a:t>Klik om tekst toe </a:t>
            </a:r>
            <a:r>
              <a:rPr lang="nl-NL" noProof="0"/>
              <a:t>te voegen</a:t>
            </a:r>
            <a:endParaRPr lang="nl-NL"/>
          </a:p>
          <a:p>
            <a:pPr marL="457200" lvl="0" indent="-457200" algn="l" defTabSz="914400" rtl="0" eaLnBrk="1" latinLnBrk="0" hangingPunct="1">
              <a:lnSpc>
                <a:spcPts val="2400"/>
              </a:lnSpc>
              <a:spcBef>
                <a:spcPts val="900"/>
              </a:spcBef>
              <a:buFont typeface="+mj-lt"/>
              <a:buAutoNum type="arabicPeriod"/>
            </a:pPr>
            <a:r>
              <a:rPr lang="nl-NL"/>
              <a:t>Second level</a:t>
            </a:r>
          </a:p>
          <a:p>
            <a:pPr marL="457200" lvl="0" indent="-457200" algn="l" defTabSz="914400" rtl="0" eaLnBrk="1" latinLnBrk="0" hangingPunct="1">
              <a:lnSpc>
                <a:spcPts val="2400"/>
              </a:lnSpc>
              <a:spcBef>
                <a:spcPts val="900"/>
              </a:spcBef>
              <a:buFont typeface="+mj-lt"/>
              <a:buAutoNum type="arabicPeriod"/>
            </a:pPr>
            <a:r>
              <a:rPr lang="nl-NL"/>
              <a:t>Fourth level</a:t>
            </a:r>
          </a:p>
          <a:p>
            <a:pPr marL="457200" lvl="0" indent="-457200" algn="l" defTabSz="914400" rtl="0" eaLnBrk="1" latinLnBrk="0" hangingPunct="1">
              <a:lnSpc>
                <a:spcPts val="2400"/>
              </a:lnSpc>
              <a:spcBef>
                <a:spcPts val="900"/>
              </a:spcBef>
              <a:buFont typeface="+mj-lt"/>
              <a:buAutoNum type="arabicPeriod"/>
            </a:pPr>
            <a:r>
              <a:rPr lang="nl-NL"/>
              <a:t>Third level</a:t>
            </a:r>
          </a:p>
          <a:p>
            <a:pPr marL="457200" lvl="0" indent="-457200" algn="l" defTabSz="914400" rtl="0" eaLnBrk="1" latinLnBrk="0" hangingPunct="1">
              <a:lnSpc>
                <a:spcPts val="2400"/>
              </a:lnSpc>
              <a:spcBef>
                <a:spcPts val="900"/>
              </a:spcBef>
              <a:buFont typeface="+mj-lt"/>
              <a:buAutoNum type="arabicPeriod"/>
            </a:pPr>
            <a:r>
              <a:rPr lang="nl-NL"/>
              <a:t>Fifth level</a:t>
            </a:r>
          </a:p>
          <a:p>
            <a:pPr marL="457200" lvl="0" indent="-457200" algn="l" defTabSz="914400" rtl="0" eaLnBrk="1" latinLnBrk="0" hangingPunct="1">
              <a:lnSpc>
                <a:spcPts val="2400"/>
              </a:lnSpc>
              <a:spcBef>
                <a:spcPts val="900"/>
              </a:spcBef>
              <a:buFont typeface="+mj-lt"/>
              <a:buAutoNum type="arabicPeriod"/>
            </a:pPr>
            <a:r>
              <a:rPr lang="nl-NL"/>
              <a:t>6</a:t>
            </a:r>
            <a:endParaRPr lang="nl-NL" dirty="0"/>
          </a:p>
          <a:p>
            <a:pPr marL="457200" lvl="0" indent="-457200" algn="l" defTabSz="914400" rtl="0" eaLnBrk="1" latinLnBrk="0" hangingPunct="1">
              <a:lnSpc>
                <a:spcPts val="2400"/>
              </a:lnSpc>
              <a:spcBef>
                <a:spcPts val="900"/>
              </a:spcBef>
              <a:buFont typeface="+mj-lt"/>
              <a:buAutoNum type="arabicPeriod"/>
            </a:pPr>
            <a:r>
              <a:rPr lang="nl-NL" dirty="0"/>
              <a:t>7</a:t>
            </a:r>
          </a:p>
          <a:p>
            <a:pPr marL="457200" lvl="0" indent="-457200" algn="l" defTabSz="914400" rtl="0" eaLnBrk="1" latinLnBrk="0" hangingPunct="1">
              <a:lnSpc>
                <a:spcPts val="2400"/>
              </a:lnSpc>
              <a:spcBef>
                <a:spcPts val="900"/>
              </a:spcBef>
              <a:buFont typeface="+mj-lt"/>
              <a:buAutoNum type="arabicPeriod"/>
            </a:pPr>
            <a:r>
              <a:rPr lang="nl-NL" dirty="0"/>
              <a:t>8</a:t>
            </a:r>
          </a:p>
          <a:p>
            <a:pPr marL="457200" lvl="0" indent="-457200" algn="l" defTabSz="914400" rtl="0" eaLnBrk="1" latinLnBrk="0" hangingPunct="1">
              <a:lnSpc>
                <a:spcPts val="2400"/>
              </a:lnSpc>
              <a:spcBef>
                <a:spcPts val="900"/>
              </a:spcBef>
              <a:buFont typeface="+mj-lt"/>
              <a:buAutoNum type="arabicPeriod"/>
            </a:pPr>
            <a:r>
              <a:rPr lang="nl-NL"/>
              <a:t>9</a:t>
            </a:r>
            <a:endParaRPr lang="nl-NL" dirty="0"/>
          </a:p>
        </p:txBody>
      </p:sp>
    </p:spTree>
    <p:extLst>
      <p:ext uri="{BB962C8B-B14F-4D97-AF65-F5344CB8AC3E}">
        <p14:creationId xmlns:p14="http://schemas.microsoft.com/office/powerpoint/2010/main" val="1988115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kle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nl-NL" noProof="0" dirty="0"/>
              <a:t>Klik om titel toe </a:t>
            </a:r>
            <a:r>
              <a:rPr lang="nl-NL" noProof="0"/>
              <a:t>te voegen</a:t>
            </a:r>
            <a:endParaRPr lang="nl-NL" dirty="0"/>
          </a:p>
        </p:txBody>
      </p:sp>
      <p:sp>
        <p:nvSpPr>
          <p:cNvPr id="8" name="Chart Placeholder 7"/>
          <p:cNvSpPr>
            <a:spLocks noGrp="1"/>
          </p:cNvSpPr>
          <p:nvPr>
            <p:ph type="chart" sz="quarter" idx="13"/>
          </p:nvPr>
        </p:nvSpPr>
        <p:spPr>
          <a:xfrm>
            <a:off x="609601" y="1522413"/>
            <a:ext cx="10977033" cy="4640262"/>
          </a:xfrm>
        </p:spPr>
        <p:txBody>
          <a:bodyPr/>
          <a:lstStyle/>
          <a:p>
            <a:endParaRPr lang="en-US"/>
          </a:p>
        </p:txBody>
      </p:sp>
    </p:spTree>
    <p:extLst>
      <p:ext uri="{BB962C8B-B14F-4D97-AF65-F5344CB8AC3E}">
        <p14:creationId xmlns:p14="http://schemas.microsoft.com/office/powerpoint/2010/main" val="60052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 kle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nl-NL" noProof="0" dirty="0"/>
              <a:t>Klik om titel toe te voegen</a:t>
            </a:r>
          </a:p>
        </p:txBody>
      </p:sp>
      <p:sp>
        <p:nvSpPr>
          <p:cNvPr id="7" name="Table Placeholder 6"/>
          <p:cNvSpPr>
            <a:spLocks noGrp="1"/>
          </p:cNvSpPr>
          <p:nvPr>
            <p:ph type="tbl" sz="quarter" idx="13"/>
          </p:nvPr>
        </p:nvSpPr>
        <p:spPr>
          <a:xfrm>
            <a:off x="609601" y="1514475"/>
            <a:ext cx="10977033" cy="4654550"/>
          </a:xfrm>
        </p:spPr>
        <p:txBody>
          <a:bodyPr/>
          <a:lstStyle/>
          <a:p>
            <a:endParaRPr lang="en-US"/>
          </a:p>
        </p:txBody>
      </p:sp>
    </p:spTree>
    <p:extLst>
      <p:ext uri="{BB962C8B-B14F-4D97-AF65-F5344CB8AC3E}">
        <p14:creationId xmlns:p14="http://schemas.microsoft.com/office/powerpoint/2010/main" val="4072903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anigram, kle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noProof="0" dirty="0"/>
              <a:t>Klik om titel toe </a:t>
            </a:r>
            <a:r>
              <a:rPr lang="nl-NL" noProof="0"/>
              <a:t>te voegen</a:t>
            </a:r>
            <a:endParaRPr lang="nl-NL" dirty="0"/>
          </a:p>
        </p:txBody>
      </p:sp>
      <p:sp>
        <p:nvSpPr>
          <p:cNvPr id="7" name="SmartArt Placeholder 6"/>
          <p:cNvSpPr>
            <a:spLocks noGrp="1"/>
          </p:cNvSpPr>
          <p:nvPr>
            <p:ph type="dgm" sz="quarter" idx="13"/>
          </p:nvPr>
        </p:nvSpPr>
        <p:spPr>
          <a:xfrm>
            <a:off x="609601" y="1522413"/>
            <a:ext cx="10977033" cy="4646612"/>
          </a:xfrm>
        </p:spPr>
        <p:txBody>
          <a:bodyPr/>
          <a:lstStyle/>
          <a:p>
            <a:endParaRPr lang="en-US"/>
          </a:p>
        </p:txBody>
      </p:sp>
    </p:spTree>
    <p:extLst>
      <p:ext uri="{BB962C8B-B14F-4D97-AF65-F5344CB8AC3E}">
        <p14:creationId xmlns:p14="http://schemas.microsoft.com/office/powerpoint/2010/main" val="2172184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eg met titel, kleur">
    <p:bg>
      <p:bgPr>
        <a:solidFill>
          <a:schemeClr val="tx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937065"/>
            <a:ext cx="10977597" cy="2187735"/>
          </a:xfrm>
        </p:spPr>
        <p:txBody>
          <a:bodyPr anchor="t">
            <a:normAutofit/>
          </a:bodyPr>
          <a:lstStyle>
            <a:lvl1pPr>
              <a:defRPr sz="4200">
                <a:latin typeface="+mn-lt"/>
              </a:defRPr>
            </a:lvl1pPr>
          </a:lstStyle>
          <a:p>
            <a:r>
              <a:rPr lang="nl-NL" noProof="0" dirty="0"/>
              <a:t>Klik om titel toe </a:t>
            </a:r>
            <a:r>
              <a:rPr lang="nl-NL" noProof="0"/>
              <a:t>te voegen</a:t>
            </a:r>
            <a:endParaRPr lang="nl-NL" dirty="0"/>
          </a:p>
        </p:txBody>
      </p:sp>
      <p:pic>
        <p:nvPicPr>
          <p:cNvPr id="4" name="LogoFP">
            <a:extLst>
              <a:ext uri="{FF2B5EF4-FFF2-40B4-BE49-F238E27FC236}">
                <a16:creationId xmlns:a16="http://schemas.microsoft.com/office/drawing/2014/main" id="{F1F2642B-F67E-4BB5-B7BB-9E422739C0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47909"/>
            <a:ext cx="2338261" cy="3322791"/>
          </a:xfrm>
          <a:prstGeom prst="rect">
            <a:avLst/>
          </a:prstGeom>
        </p:spPr>
      </p:pic>
    </p:spTree>
    <p:extLst>
      <p:ext uri="{BB962C8B-B14F-4D97-AF65-F5344CB8AC3E}">
        <p14:creationId xmlns:p14="http://schemas.microsoft.com/office/powerpoint/2010/main" val="2589621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met logo, kleur">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5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dia foto">
    <p:bg>
      <p:bgPr>
        <a:solidFill>
          <a:schemeClr val="bg1"/>
        </a:solidFill>
        <a:effectLst/>
      </p:bgPr>
    </p:bg>
    <p:spTree>
      <p:nvGrpSpPr>
        <p:cNvPr id="1" name=""/>
        <p:cNvGrpSpPr/>
        <p:nvPr/>
      </p:nvGrpSpPr>
      <p:grpSpPr>
        <a:xfrm>
          <a:off x="0" y="0"/>
          <a:ext cx="0" cy="0"/>
          <a:chOff x="0" y="0"/>
          <a:chExt cx="0" cy="0"/>
        </a:xfrm>
      </p:grpSpPr>
      <p:sp>
        <p:nvSpPr>
          <p:cNvPr id="9" name="placeHolderUitsnede"/>
          <p:cNvSpPr>
            <a:spLocks noGrp="1"/>
          </p:cNvSpPr>
          <p:nvPr>
            <p:ph type="pic" sz="quarter" idx="12"/>
          </p:nvPr>
        </p:nvSpPr>
        <p:spPr>
          <a:xfrm>
            <a:off x="-8164" y="1777999"/>
            <a:ext cx="12193200" cy="3746500"/>
          </a:xfrm>
          <a:custGeom>
            <a:avLst/>
            <a:gdLst>
              <a:gd name="connsiteX0" fmla="*/ 0 w 12193200"/>
              <a:gd name="connsiteY0" fmla="*/ 0 h 3747600"/>
              <a:gd name="connsiteX1" fmla="*/ 12193200 w 12193200"/>
              <a:gd name="connsiteY1" fmla="*/ 0 h 3747600"/>
              <a:gd name="connsiteX2" fmla="*/ 12193200 w 12193200"/>
              <a:gd name="connsiteY2" fmla="*/ 3747600 h 3747600"/>
              <a:gd name="connsiteX3" fmla="*/ 3884400 w 12193200"/>
              <a:gd name="connsiteY3" fmla="*/ 3747600 h 3747600"/>
              <a:gd name="connsiteX4" fmla="*/ 3884400 w 12193200"/>
              <a:gd name="connsiteY4" fmla="*/ 3099600 h 3747600"/>
              <a:gd name="connsiteX5" fmla="*/ 0 w 12193200"/>
              <a:gd name="connsiteY5" fmla="*/ 3099600 h 374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3747600">
                <a:moveTo>
                  <a:pt x="0" y="0"/>
                </a:moveTo>
                <a:lnTo>
                  <a:pt x="12193200" y="0"/>
                </a:lnTo>
                <a:lnTo>
                  <a:pt x="12193200" y="3747600"/>
                </a:lnTo>
                <a:lnTo>
                  <a:pt x="3884400" y="3747600"/>
                </a:lnTo>
                <a:lnTo>
                  <a:pt x="3884400" y="3099600"/>
                </a:lnTo>
                <a:lnTo>
                  <a:pt x="0" y="3099600"/>
                </a:lnTo>
                <a:close/>
              </a:path>
            </a:pathLst>
          </a:custGeom>
          <a:solidFill>
            <a:schemeClr val="bg1">
              <a:lumMod val="95000"/>
            </a:schemeClr>
          </a:solidFill>
        </p:spPr>
        <p:txBody>
          <a:bodyPr wrap="square">
            <a:noAutofit/>
          </a:bodyPr>
          <a:lstStyle/>
          <a:p>
            <a:r>
              <a:rPr lang="nl-NL" dirty="0"/>
              <a:t>Klik op het pictogram als u een afbeelding </a:t>
            </a:r>
            <a:r>
              <a:rPr lang="nl-NL"/>
              <a:t>wilt toevoegen</a:t>
            </a:r>
            <a:endParaRPr lang="nl-NL" dirty="0"/>
          </a:p>
        </p:txBody>
      </p:sp>
      <p:sp>
        <p:nvSpPr>
          <p:cNvPr id="2" name="Rectangle 1"/>
          <p:cNvSpPr/>
          <p:nvPr userDrawn="1"/>
        </p:nvSpPr>
        <p:spPr>
          <a:xfrm>
            <a:off x="0" y="0"/>
            <a:ext cx="12192000" cy="177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Subtitle 2"/>
          <p:cNvSpPr>
            <a:spLocks noGrp="1"/>
          </p:cNvSpPr>
          <p:nvPr>
            <p:ph type="subTitle" idx="1" hasCustomPrompt="1"/>
          </p:nvPr>
        </p:nvSpPr>
        <p:spPr>
          <a:xfrm>
            <a:off x="605739" y="832510"/>
            <a:ext cx="10981629" cy="708035"/>
          </a:xfrm>
        </p:spPr>
        <p:txBody>
          <a:bodyPr bIns="0" anchor="t" anchorCtr="0">
            <a:normAutofit/>
          </a:bodyPr>
          <a:lstStyle>
            <a:lvl1pPr marL="0" indent="0" algn="l">
              <a:lnSpc>
                <a:spcPct val="100000"/>
              </a:lnSpc>
              <a:buNone/>
              <a:defRPr sz="4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subtitel toe </a:t>
            </a:r>
            <a:r>
              <a:rPr lang="nl-NL" noProof="0"/>
              <a:t>te voegen</a:t>
            </a:r>
            <a:endParaRPr lang="nl-NL" dirty="0"/>
          </a:p>
        </p:txBody>
      </p:sp>
      <p:sp>
        <p:nvSpPr>
          <p:cNvPr id="8" name="Title 7"/>
          <p:cNvSpPr>
            <a:spLocks noGrp="1"/>
          </p:cNvSpPr>
          <p:nvPr>
            <p:ph type="title" hasCustomPrompt="1"/>
          </p:nvPr>
        </p:nvSpPr>
        <p:spPr>
          <a:xfrm>
            <a:off x="609600" y="409435"/>
            <a:ext cx="10977600" cy="547910"/>
          </a:xfrm>
        </p:spPr>
        <p:txBody>
          <a:bodyPr anchor="t">
            <a:normAutofit/>
          </a:bodyPr>
          <a:lstStyle>
            <a:lvl1pPr>
              <a:defRPr sz="4200">
                <a:solidFill>
                  <a:schemeClr val="bg1"/>
                </a:solidFill>
                <a:latin typeface="+mn-lt"/>
              </a:defRPr>
            </a:lvl1pPr>
          </a:lstStyle>
          <a:p>
            <a:r>
              <a:rPr lang="nl-NL" noProof="0" dirty="0"/>
              <a:t>Klik om titel toe </a:t>
            </a:r>
            <a:r>
              <a:rPr lang="nl-NL" noProof="0"/>
              <a:t>te voegen</a:t>
            </a:r>
            <a:endParaRPr lang="nl-NL" dirty="0"/>
          </a:p>
        </p:txBody>
      </p:sp>
      <p:sp>
        <p:nvSpPr>
          <p:cNvPr id="23" name="Text Placeholder 22"/>
          <p:cNvSpPr>
            <a:spLocks noGrp="1"/>
          </p:cNvSpPr>
          <p:nvPr>
            <p:ph type="body" sz="quarter" idx="10" hasCustomPrompt="1"/>
          </p:nvPr>
        </p:nvSpPr>
        <p:spPr>
          <a:xfrm>
            <a:off x="605366" y="2016836"/>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naam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p>
          <a:p>
            <a:pPr lvl="5"/>
            <a:r>
              <a:rPr lang="nl-NL"/>
              <a:t>6</a:t>
            </a:r>
            <a:endParaRPr lang="nl-NL" dirty="0"/>
          </a:p>
          <a:p>
            <a:pPr lvl="6"/>
            <a:r>
              <a:rPr lang="nl-NL" dirty="0"/>
              <a:t>7</a:t>
            </a:r>
          </a:p>
          <a:p>
            <a:pPr lvl="7"/>
            <a:r>
              <a:rPr lang="nl-NL" dirty="0"/>
              <a:t>8</a:t>
            </a:r>
          </a:p>
          <a:p>
            <a:pPr lvl="8"/>
            <a:r>
              <a:rPr lang="nl-NL"/>
              <a:t>9</a:t>
            </a:r>
            <a:endParaRPr lang="nl-NL" dirty="0"/>
          </a:p>
        </p:txBody>
      </p:sp>
      <p:sp>
        <p:nvSpPr>
          <p:cNvPr id="24" name="Text Placeholder 22"/>
          <p:cNvSpPr>
            <a:spLocks noGrp="1"/>
          </p:cNvSpPr>
          <p:nvPr>
            <p:ph type="body" sz="quarter" idx="11" hasCustomPrompt="1"/>
          </p:nvPr>
        </p:nvSpPr>
        <p:spPr>
          <a:xfrm>
            <a:off x="605365" y="2301705"/>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datum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p>
          <a:p>
            <a:pPr lvl="5"/>
            <a:r>
              <a:rPr lang="nl-NL"/>
              <a:t>6</a:t>
            </a:r>
            <a:endParaRPr lang="nl-NL" dirty="0"/>
          </a:p>
          <a:p>
            <a:pPr lvl="6"/>
            <a:r>
              <a:rPr lang="nl-NL" dirty="0"/>
              <a:t>7</a:t>
            </a:r>
          </a:p>
          <a:p>
            <a:pPr lvl="7"/>
            <a:r>
              <a:rPr lang="nl-NL" dirty="0"/>
              <a:t>8</a:t>
            </a:r>
          </a:p>
          <a:p>
            <a:pPr lvl="8"/>
            <a:r>
              <a:rPr lang="nl-NL"/>
              <a:t>9</a:t>
            </a:r>
            <a:endParaRPr lang="nl-NL" dirty="0"/>
          </a:p>
        </p:txBody>
      </p:sp>
      <p:pic>
        <p:nvPicPr>
          <p:cNvPr id="6" name="LogoPP">
            <a:extLst>
              <a:ext uri="{FF2B5EF4-FFF2-40B4-BE49-F238E27FC236}">
                <a16:creationId xmlns:a16="http://schemas.microsoft.com/office/drawing/2014/main" id="{D9DAA302-5908-47F1-BD59-9F6624B32C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01740"/>
            <a:ext cx="3883304" cy="1295860"/>
          </a:xfrm>
          <a:prstGeom prst="rect">
            <a:avLst/>
          </a:prstGeom>
        </p:spPr>
      </p:pic>
    </p:spTree>
    <p:extLst>
      <p:ext uri="{BB962C8B-B14F-4D97-AF65-F5344CB8AC3E}">
        <p14:creationId xmlns:p14="http://schemas.microsoft.com/office/powerpoint/2010/main" val="97968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dia foto tot onder">
    <p:bg>
      <p:bgPr>
        <a:solidFill>
          <a:schemeClr val="bg1"/>
        </a:solidFill>
        <a:effectLst/>
      </p:bgPr>
    </p:bg>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0" y="1778400"/>
            <a:ext cx="12193200" cy="5079600"/>
          </a:xfrm>
          <a:custGeom>
            <a:avLst/>
            <a:gdLst>
              <a:gd name="connsiteX0" fmla="*/ 0 w 12193200"/>
              <a:gd name="connsiteY0" fmla="*/ 0 h 5079600"/>
              <a:gd name="connsiteX1" fmla="*/ 12193200 w 12193200"/>
              <a:gd name="connsiteY1" fmla="*/ 0 h 5079600"/>
              <a:gd name="connsiteX2" fmla="*/ 12193200 w 12193200"/>
              <a:gd name="connsiteY2" fmla="*/ 5079600 h 5079600"/>
              <a:gd name="connsiteX3" fmla="*/ 0 w 12193200"/>
              <a:gd name="connsiteY3" fmla="*/ 5079600 h 5079600"/>
              <a:gd name="connsiteX4" fmla="*/ 0 w 12193200"/>
              <a:gd name="connsiteY4" fmla="*/ 4392000 h 5079600"/>
              <a:gd name="connsiteX5" fmla="*/ 3888000 w 12193200"/>
              <a:gd name="connsiteY5" fmla="*/ 4392000 h 5079600"/>
              <a:gd name="connsiteX6" fmla="*/ 3888000 w 12193200"/>
              <a:gd name="connsiteY6" fmla="*/ 3096000 h 5079600"/>
              <a:gd name="connsiteX7" fmla="*/ 0 w 12193200"/>
              <a:gd name="connsiteY7" fmla="*/ 3096000 h 50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5079600">
                <a:moveTo>
                  <a:pt x="0" y="0"/>
                </a:moveTo>
                <a:lnTo>
                  <a:pt x="12193200" y="0"/>
                </a:lnTo>
                <a:lnTo>
                  <a:pt x="12193200" y="5079600"/>
                </a:lnTo>
                <a:lnTo>
                  <a:pt x="0" y="5079600"/>
                </a:lnTo>
                <a:lnTo>
                  <a:pt x="0" y="4392000"/>
                </a:lnTo>
                <a:lnTo>
                  <a:pt x="3888000" y="4392000"/>
                </a:lnTo>
                <a:lnTo>
                  <a:pt x="3888000" y="3096000"/>
                </a:lnTo>
                <a:lnTo>
                  <a:pt x="0" y="3096000"/>
                </a:lnTo>
                <a:close/>
              </a:path>
            </a:pathLst>
          </a:custGeom>
          <a:solidFill>
            <a:schemeClr val="bg1">
              <a:lumMod val="95000"/>
            </a:schemeClr>
          </a:solidFill>
        </p:spPr>
        <p:txBody>
          <a:bodyPr wrap="square">
            <a:noAutofit/>
          </a:bodyPr>
          <a:lstStyle/>
          <a:p>
            <a:r>
              <a:rPr lang="nl-NL" noProof="0" dirty="0"/>
              <a:t>Klik op het pictogram als u een afbeelding </a:t>
            </a:r>
            <a:r>
              <a:rPr lang="nl-NL" noProof="0"/>
              <a:t>wilt toevoegen</a:t>
            </a:r>
            <a:endParaRPr lang="nl-NL" noProof="0" dirty="0"/>
          </a:p>
        </p:txBody>
      </p:sp>
      <p:sp>
        <p:nvSpPr>
          <p:cNvPr id="2" name="Rectangle 1"/>
          <p:cNvSpPr/>
          <p:nvPr userDrawn="1"/>
        </p:nvSpPr>
        <p:spPr>
          <a:xfrm>
            <a:off x="0" y="0"/>
            <a:ext cx="12192000" cy="177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Subtitle 2"/>
          <p:cNvSpPr>
            <a:spLocks noGrp="1"/>
          </p:cNvSpPr>
          <p:nvPr>
            <p:ph type="subTitle" idx="1" hasCustomPrompt="1"/>
          </p:nvPr>
        </p:nvSpPr>
        <p:spPr>
          <a:xfrm>
            <a:off x="605739" y="832510"/>
            <a:ext cx="10981629" cy="708035"/>
          </a:xfrm>
        </p:spPr>
        <p:txBody>
          <a:bodyPr bIns="0" anchor="t" anchorCtr="0">
            <a:normAutofit/>
          </a:bodyPr>
          <a:lstStyle>
            <a:lvl1pPr marL="0" indent="0" algn="l">
              <a:lnSpc>
                <a:spcPct val="100000"/>
              </a:lnSpc>
              <a:buNone/>
              <a:defRPr sz="4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subtitel toe te voegen</a:t>
            </a:r>
          </a:p>
        </p:txBody>
      </p:sp>
      <p:sp>
        <p:nvSpPr>
          <p:cNvPr id="8" name="Title 7"/>
          <p:cNvSpPr>
            <a:spLocks noGrp="1"/>
          </p:cNvSpPr>
          <p:nvPr>
            <p:ph type="title" hasCustomPrompt="1"/>
          </p:nvPr>
        </p:nvSpPr>
        <p:spPr>
          <a:xfrm>
            <a:off x="609600" y="409435"/>
            <a:ext cx="10977600" cy="547910"/>
          </a:xfrm>
        </p:spPr>
        <p:txBody>
          <a:bodyPr anchor="t">
            <a:normAutofit/>
          </a:bodyPr>
          <a:lstStyle>
            <a:lvl1pPr>
              <a:defRPr sz="4200">
                <a:solidFill>
                  <a:schemeClr val="bg1"/>
                </a:solidFill>
                <a:latin typeface="+mn-lt"/>
              </a:defRPr>
            </a:lvl1pPr>
          </a:lstStyle>
          <a:p>
            <a:r>
              <a:rPr lang="nl-NL" noProof="0" dirty="0"/>
              <a:t>Klik om titel toe te voegen</a:t>
            </a:r>
          </a:p>
        </p:txBody>
      </p:sp>
      <p:sp>
        <p:nvSpPr>
          <p:cNvPr id="23" name="Text Placeholder 22"/>
          <p:cNvSpPr>
            <a:spLocks noGrp="1"/>
          </p:cNvSpPr>
          <p:nvPr>
            <p:ph type="body" sz="quarter" idx="10" hasCustomPrompt="1"/>
          </p:nvPr>
        </p:nvSpPr>
        <p:spPr>
          <a:xfrm>
            <a:off x="605366" y="2016836"/>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naam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24" name="Text Placeholder 22"/>
          <p:cNvSpPr>
            <a:spLocks noGrp="1"/>
          </p:cNvSpPr>
          <p:nvPr>
            <p:ph type="body" sz="quarter" idx="11" hasCustomPrompt="1"/>
          </p:nvPr>
        </p:nvSpPr>
        <p:spPr>
          <a:xfrm>
            <a:off x="605365" y="2301705"/>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datum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pic>
        <p:nvPicPr>
          <p:cNvPr id="5" name="LogoPP">
            <a:extLst>
              <a:ext uri="{FF2B5EF4-FFF2-40B4-BE49-F238E27FC236}">
                <a16:creationId xmlns:a16="http://schemas.microsoft.com/office/drawing/2014/main" id="{6FDEFA80-772B-44CE-B904-4ED5210FE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01740"/>
            <a:ext cx="3883304" cy="1295860"/>
          </a:xfrm>
          <a:prstGeom prst="rect">
            <a:avLst/>
          </a:prstGeom>
        </p:spPr>
      </p:pic>
    </p:spTree>
    <p:extLst>
      <p:ext uri="{BB962C8B-B14F-4D97-AF65-F5344CB8AC3E}">
        <p14:creationId xmlns:p14="http://schemas.microsoft.com/office/powerpoint/2010/main" val="93110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dia foto tot onder Multi Branding">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77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 name="Subtitle 2"/>
          <p:cNvSpPr>
            <a:spLocks noGrp="1"/>
          </p:cNvSpPr>
          <p:nvPr>
            <p:ph type="subTitle" idx="1" hasCustomPrompt="1"/>
          </p:nvPr>
        </p:nvSpPr>
        <p:spPr>
          <a:xfrm>
            <a:off x="605739" y="832510"/>
            <a:ext cx="10981629" cy="708035"/>
          </a:xfrm>
        </p:spPr>
        <p:txBody>
          <a:bodyPr bIns="0" anchor="t" anchorCtr="0">
            <a:normAutofit/>
          </a:bodyPr>
          <a:lstStyle>
            <a:lvl1pPr marL="0" indent="0" algn="l">
              <a:lnSpc>
                <a:spcPct val="100000"/>
              </a:lnSpc>
              <a:buNone/>
              <a:defRPr sz="4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subtitel toe te voegen</a:t>
            </a:r>
          </a:p>
        </p:txBody>
      </p:sp>
      <p:sp>
        <p:nvSpPr>
          <p:cNvPr id="8" name="Title 7"/>
          <p:cNvSpPr>
            <a:spLocks noGrp="1"/>
          </p:cNvSpPr>
          <p:nvPr>
            <p:ph type="title" hasCustomPrompt="1"/>
          </p:nvPr>
        </p:nvSpPr>
        <p:spPr>
          <a:xfrm>
            <a:off x="609600" y="409435"/>
            <a:ext cx="10977600" cy="547910"/>
          </a:xfrm>
        </p:spPr>
        <p:txBody>
          <a:bodyPr anchor="t">
            <a:normAutofit/>
          </a:bodyPr>
          <a:lstStyle>
            <a:lvl1pPr>
              <a:defRPr sz="4200">
                <a:solidFill>
                  <a:schemeClr val="bg1"/>
                </a:solidFill>
                <a:latin typeface="+mn-lt"/>
              </a:defRPr>
            </a:lvl1pPr>
          </a:lstStyle>
          <a:p>
            <a:r>
              <a:rPr lang="nl-NL" noProof="0" dirty="0"/>
              <a:t>Klik om titel toe te voegen</a:t>
            </a:r>
          </a:p>
        </p:txBody>
      </p:sp>
      <p:sp>
        <p:nvSpPr>
          <p:cNvPr id="23" name="Text Placeholder 22"/>
          <p:cNvSpPr>
            <a:spLocks noGrp="1"/>
          </p:cNvSpPr>
          <p:nvPr>
            <p:ph type="body" sz="quarter" idx="10" hasCustomPrompt="1"/>
          </p:nvPr>
        </p:nvSpPr>
        <p:spPr>
          <a:xfrm>
            <a:off x="605366" y="2016836"/>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naam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24" name="Text Placeholder 22"/>
          <p:cNvSpPr>
            <a:spLocks noGrp="1"/>
          </p:cNvSpPr>
          <p:nvPr>
            <p:ph type="body" sz="quarter" idx="11" hasCustomPrompt="1"/>
          </p:nvPr>
        </p:nvSpPr>
        <p:spPr>
          <a:xfrm>
            <a:off x="605365" y="2301705"/>
            <a:ext cx="10981667" cy="280988"/>
          </a:xfrm>
        </p:spPr>
        <p:txBody>
          <a:bodyPr>
            <a:noAutofit/>
          </a:bodyPr>
          <a:lstStyle>
            <a:lvl1pPr>
              <a:buFontTx/>
              <a:buNone/>
              <a:defRPr sz="2400">
                <a:solidFill>
                  <a:schemeClr val="bg1"/>
                </a:solidFill>
              </a:defRPr>
            </a:lvl1pPr>
            <a:lvl2pPr marL="1800" indent="0">
              <a:buFontTx/>
              <a:buNone/>
              <a:defRPr sz="2400">
                <a:solidFill>
                  <a:schemeClr val="bg1"/>
                </a:solidFill>
              </a:defRPr>
            </a:lvl2pPr>
            <a:lvl3pPr marL="232200" indent="0">
              <a:buFontTx/>
              <a:buNone/>
              <a:defRPr sz="2400">
                <a:solidFill>
                  <a:schemeClr val="bg1"/>
                </a:solidFill>
              </a:defRPr>
            </a:lvl3pPr>
            <a:lvl4pPr marL="462600" indent="0">
              <a:buFontTx/>
              <a:buNone/>
              <a:defRPr sz="2400">
                <a:solidFill>
                  <a:schemeClr val="bg1"/>
                </a:solidFill>
              </a:defRPr>
            </a:lvl4pPr>
            <a:lvl5pPr marL="462600" indent="0">
              <a:buFontTx/>
              <a:buNone/>
              <a:defRPr sz="2400">
                <a:solidFill>
                  <a:schemeClr val="bg1"/>
                </a:solidFill>
              </a:defRPr>
            </a:lvl5pPr>
            <a:lvl6pPr marL="462600" indent="0">
              <a:buFontTx/>
              <a:buNone/>
              <a:defRPr sz="2400">
                <a:solidFill>
                  <a:schemeClr val="bg1"/>
                </a:solidFill>
              </a:defRPr>
            </a:lvl6pPr>
            <a:lvl7pPr marL="462600" indent="0">
              <a:buFontTx/>
              <a:buNone/>
              <a:defRPr sz="2400">
                <a:solidFill>
                  <a:schemeClr val="bg1"/>
                </a:solidFill>
              </a:defRPr>
            </a:lvl7pPr>
            <a:lvl8pPr marL="462600" indent="0">
              <a:buFontTx/>
              <a:buNone/>
              <a:defRPr sz="2400">
                <a:solidFill>
                  <a:schemeClr val="bg1"/>
                </a:solidFill>
              </a:defRPr>
            </a:lvl8pPr>
            <a:lvl9pPr marL="462600" indent="0">
              <a:buFontTx/>
              <a:buNone/>
              <a:defRPr sz="2400">
                <a:solidFill>
                  <a:schemeClr val="bg1"/>
                </a:solidFill>
              </a:defRPr>
            </a:lvl9pPr>
          </a:lstStyle>
          <a:p>
            <a:pPr lvl="0"/>
            <a:r>
              <a:rPr lang="nl-NL" noProof="0" dirty="0"/>
              <a:t>Klik om datum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12" name="Tijdelijke aanduiding voor afbeelding 11"/>
          <p:cNvSpPr>
            <a:spLocks noGrp="1"/>
          </p:cNvSpPr>
          <p:nvPr>
            <p:ph type="pic" sz="quarter" idx="12"/>
          </p:nvPr>
        </p:nvSpPr>
        <p:spPr>
          <a:xfrm>
            <a:off x="0" y="1778400"/>
            <a:ext cx="12193200" cy="5079600"/>
          </a:xfrm>
          <a:custGeom>
            <a:avLst/>
            <a:gdLst>
              <a:gd name="connsiteX0" fmla="*/ 0 w 12193200"/>
              <a:gd name="connsiteY0" fmla="*/ 0 h 5079600"/>
              <a:gd name="connsiteX1" fmla="*/ 12193200 w 12193200"/>
              <a:gd name="connsiteY1" fmla="*/ 0 h 5079600"/>
              <a:gd name="connsiteX2" fmla="*/ 12193200 w 12193200"/>
              <a:gd name="connsiteY2" fmla="*/ 5079600 h 5079600"/>
              <a:gd name="connsiteX3" fmla="*/ 0 w 12193200"/>
              <a:gd name="connsiteY3" fmla="*/ 5079600 h 5079600"/>
              <a:gd name="connsiteX4" fmla="*/ 0 w 12193200"/>
              <a:gd name="connsiteY4" fmla="*/ 3729600 h 5079600"/>
              <a:gd name="connsiteX5" fmla="*/ 3852000 w 12193200"/>
              <a:gd name="connsiteY5" fmla="*/ 3729600 h 5079600"/>
              <a:gd name="connsiteX6" fmla="*/ 3852000 w 12193200"/>
              <a:gd name="connsiteY6" fmla="*/ 3096000 h 5079600"/>
              <a:gd name="connsiteX7" fmla="*/ 0 w 12193200"/>
              <a:gd name="connsiteY7" fmla="*/ 3096000 h 50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5079600">
                <a:moveTo>
                  <a:pt x="0" y="0"/>
                </a:moveTo>
                <a:lnTo>
                  <a:pt x="12193200" y="0"/>
                </a:lnTo>
                <a:lnTo>
                  <a:pt x="12193200" y="5079600"/>
                </a:lnTo>
                <a:lnTo>
                  <a:pt x="0" y="5079600"/>
                </a:lnTo>
                <a:lnTo>
                  <a:pt x="0" y="3729600"/>
                </a:lnTo>
                <a:lnTo>
                  <a:pt x="3852000" y="3729600"/>
                </a:lnTo>
                <a:lnTo>
                  <a:pt x="3852000" y="3096000"/>
                </a:lnTo>
                <a:lnTo>
                  <a:pt x="0" y="3096000"/>
                </a:lnTo>
                <a:close/>
              </a:path>
            </a:pathLst>
          </a:custGeom>
          <a:solidFill>
            <a:schemeClr val="bg1">
              <a:lumMod val="95000"/>
            </a:schemeClr>
          </a:solidFill>
        </p:spPr>
        <p:txBody>
          <a:bodyPr wrap="square">
            <a:noAutofit/>
          </a:bodyPr>
          <a:lstStyle/>
          <a:p>
            <a:r>
              <a:rPr lang="nl-NL" dirty="0"/>
              <a:t>Klik op het pictogram als u een afbeelding wilt toevoegen</a:t>
            </a:r>
          </a:p>
        </p:txBody>
      </p:sp>
      <p:pic>
        <p:nvPicPr>
          <p:cNvPr id="5" name="LogoPP">
            <a:extLst>
              <a:ext uri="{FF2B5EF4-FFF2-40B4-BE49-F238E27FC236}">
                <a16:creationId xmlns:a16="http://schemas.microsoft.com/office/drawing/2014/main" id="{24D27283-B505-445D-AADF-081059B51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01740"/>
            <a:ext cx="3883304" cy="1295860"/>
          </a:xfrm>
          <a:prstGeom prst="rect">
            <a:avLst/>
          </a:prstGeom>
        </p:spPr>
      </p:pic>
    </p:spTree>
    <p:extLst>
      <p:ext uri="{BB962C8B-B14F-4D97-AF65-F5344CB8AC3E}">
        <p14:creationId xmlns:p14="http://schemas.microsoft.com/office/powerpoint/2010/main" val="40070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houdsdia tek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noProof="0" dirty="0"/>
              <a:t>Klik om titel toe </a:t>
            </a:r>
            <a:r>
              <a:rPr lang="nl-NL" noProof="0"/>
              <a:t>te voegen</a:t>
            </a:r>
            <a:endParaRPr lang="nl-NL" dirty="0"/>
          </a:p>
        </p:txBody>
      </p:sp>
      <p:sp>
        <p:nvSpPr>
          <p:cNvPr id="3" name="Content Placeholder 2"/>
          <p:cNvSpPr>
            <a:spLocks noGrp="1"/>
          </p:cNvSpPr>
          <p:nvPr>
            <p:ph idx="1" hasCustomPrompt="1"/>
          </p:nvPr>
        </p:nvSpPr>
        <p:spPr/>
        <p:txBody>
          <a:bodyPr/>
          <a:lstStyle>
            <a:lvl1pPr>
              <a:defRPr/>
            </a:lvl1pPr>
            <a:lvl2pPr marL="230400">
              <a:defRPr/>
            </a:lvl2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endParaRPr lang="nl-NL" dirty="0"/>
          </a:p>
        </p:txBody>
      </p:sp>
    </p:spTree>
    <p:extLst>
      <p:ext uri="{BB962C8B-B14F-4D97-AF65-F5344CB8AC3E}">
        <p14:creationId xmlns:p14="http://schemas.microsoft.com/office/powerpoint/2010/main" val="164609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dia tekst en f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427200"/>
            <a:ext cx="10973572" cy="925200"/>
          </a:xfrm>
        </p:spPr>
        <p:txBody>
          <a:bodyPr wrap="none"/>
          <a:lstStyle>
            <a:lvl1pPr>
              <a:defRPr>
                <a:latin typeface="+mj-lt"/>
              </a:defRPr>
            </a:lvl1pPr>
          </a:lstStyle>
          <a:p>
            <a:r>
              <a:rPr lang="nl-NL" noProof="0" dirty="0"/>
              <a:t>Klik om titel toe </a:t>
            </a:r>
            <a:r>
              <a:rPr lang="nl-NL" noProof="0"/>
              <a:t>te voegen</a:t>
            </a:r>
            <a:endParaRPr lang="nl-NL" dirty="0"/>
          </a:p>
        </p:txBody>
      </p:sp>
      <p:sp>
        <p:nvSpPr>
          <p:cNvPr id="3" name="Content Placeholder 2"/>
          <p:cNvSpPr>
            <a:spLocks noGrp="1"/>
          </p:cNvSpPr>
          <p:nvPr>
            <p:ph sz="half" idx="1" hasCustomPrompt="1"/>
          </p:nvPr>
        </p:nvSpPr>
        <p:spPr>
          <a:xfrm>
            <a:off x="609600" y="1477605"/>
            <a:ext cx="5181600" cy="4699357"/>
          </a:xfrm>
        </p:spPr>
        <p:txBody>
          <a:bodyPr/>
          <a:lstStyle>
            <a:lvl1pPr>
              <a:defRPr/>
            </a:lvl1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endParaRPr lang="nl-NL" dirty="0"/>
          </a:p>
        </p:txBody>
      </p:sp>
      <p:sp>
        <p:nvSpPr>
          <p:cNvPr id="10" name="Picture Placeholder 9"/>
          <p:cNvSpPr>
            <a:spLocks noGrp="1"/>
          </p:cNvSpPr>
          <p:nvPr>
            <p:ph type="pic" sz="quarter" idx="14"/>
          </p:nvPr>
        </p:nvSpPr>
        <p:spPr>
          <a:xfrm>
            <a:off x="6405034" y="1528549"/>
            <a:ext cx="5177367" cy="4648414"/>
          </a:xfrm>
        </p:spPr>
        <p:txBody>
          <a:bodyPr/>
          <a:lstStyle/>
          <a:p>
            <a:r>
              <a:rPr lang="nl-NL" dirty="0"/>
              <a:t>Klik op het pictogram als u een afbeelding </a:t>
            </a:r>
            <a:r>
              <a:rPr lang="nl-NL"/>
              <a:t>wilt toevoegen</a:t>
            </a:r>
            <a:endParaRPr lang="nl-NL" dirty="0"/>
          </a:p>
        </p:txBody>
      </p:sp>
    </p:spTree>
    <p:extLst>
      <p:ext uri="{BB962C8B-B14F-4D97-AF65-F5344CB8AC3E}">
        <p14:creationId xmlns:p14="http://schemas.microsoft.com/office/powerpoint/2010/main" val="83316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foto">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p>
            <a:r>
              <a:rPr lang="nl-NL" dirty="0"/>
              <a:t>Klik op het pictogram als u een afbeelding </a:t>
            </a:r>
            <a:r>
              <a:rPr lang="nl-NL"/>
              <a:t>wilt toevoegen</a:t>
            </a:r>
            <a:endParaRPr lang="nl-NL" dirty="0"/>
          </a:p>
        </p:txBody>
      </p:sp>
      <p:sp>
        <p:nvSpPr>
          <p:cNvPr id="2" name="Title 1"/>
          <p:cNvSpPr>
            <a:spLocks noGrp="1"/>
          </p:cNvSpPr>
          <p:nvPr>
            <p:ph type="title" hasCustomPrompt="1"/>
          </p:nvPr>
        </p:nvSpPr>
        <p:spPr>
          <a:xfrm>
            <a:off x="631684" y="399555"/>
            <a:ext cx="10958400" cy="2852737"/>
          </a:xfrm>
        </p:spPr>
        <p:txBody>
          <a:bodyPr anchor="t">
            <a:normAutofit/>
          </a:bodyPr>
          <a:lstStyle>
            <a:lvl1pPr>
              <a:defRPr sz="4200">
                <a:solidFill>
                  <a:schemeClr val="bg1"/>
                </a:solidFill>
                <a:latin typeface="+mn-lt"/>
              </a:defRPr>
            </a:lvl1pPr>
          </a:lstStyle>
          <a:p>
            <a:r>
              <a:rPr lang="nl-NL" noProof="0" dirty="0"/>
              <a:t>Klik om titel toe </a:t>
            </a:r>
            <a:r>
              <a:rPr lang="nl-NL" noProof="0"/>
              <a:t>te voegen</a:t>
            </a:r>
            <a:endParaRPr lang="nl-NL" dirty="0"/>
          </a:p>
        </p:txBody>
      </p:sp>
    </p:spTree>
    <p:extLst>
      <p:ext uri="{BB962C8B-B14F-4D97-AF65-F5344CB8AC3E}">
        <p14:creationId xmlns:p14="http://schemas.microsoft.com/office/powerpoint/2010/main" val="230397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sdia tekst met tekstk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27200"/>
            <a:ext cx="10977600" cy="925200"/>
          </a:xfrm>
        </p:spPr>
        <p:txBody>
          <a:bodyPr/>
          <a:lstStyle>
            <a:lvl1pPr>
              <a:defRPr>
                <a:solidFill>
                  <a:schemeClr val="bg1"/>
                </a:solidFill>
                <a:latin typeface="+mj-lt"/>
              </a:defRPr>
            </a:lvl1pPr>
          </a:lstStyle>
          <a:p>
            <a:r>
              <a:rPr lang="nl-NL" noProof="0" dirty="0"/>
              <a:t>Klik om titel toe </a:t>
            </a:r>
            <a:r>
              <a:rPr lang="nl-NL" noProof="0"/>
              <a:t>te voegen</a:t>
            </a:r>
            <a:endParaRPr lang="nl-NL" dirty="0"/>
          </a:p>
        </p:txBody>
      </p:sp>
      <p:sp>
        <p:nvSpPr>
          <p:cNvPr id="3" name="Content Placeholder 2"/>
          <p:cNvSpPr>
            <a:spLocks noGrp="1"/>
          </p:cNvSpPr>
          <p:nvPr>
            <p:ph sz="half" idx="1" hasCustomPrompt="1"/>
          </p:nvPr>
        </p:nvSpPr>
        <p:spPr>
          <a:xfrm>
            <a:off x="609600" y="1477605"/>
            <a:ext cx="5181600" cy="46993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endParaRPr lang="nl-NL" dirty="0"/>
          </a:p>
        </p:txBody>
      </p:sp>
      <p:sp>
        <p:nvSpPr>
          <p:cNvPr id="4" name="Content Placeholder 3"/>
          <p:cNvSpPr>
            <a:spLocks noGrp="1"/>
          </p:cNvSpPr>
          <p:nvPr>
            <p:ph sz="half" idx="2" hasCustomPrompt="1"/>
          </p:nvPr>
        </p:nvSpPr>
        <p:spPr>
          <a:xfrm>
            <a:off x="6405600" y="1477604"/>
            <a:ext cx="5786400" cy="2340000"/>
          </a:xfrm>
          <a:solidFill>
            <a:schemeClr val="accent4"/>
          </a:solidFill>
        </p:spPr>
        <p:txBody>
          <a:bodyPr lIns="230400" tIns="230400" rIns="230400" bIns="230400">
            <a:noAutofit/>
          </a:bodyPr>
          <a:lstStyle>
            <a:lvl1pPr marL="0">
              <a:lnSpc>
                <a:spcPts val="3600"/>
              </a:lnSpc>
              <a:spcBef>
                <a:spcPts val="0"/>
              </a:spcBef>
              <a:buFontTx/>
              <a:buNone/>
              <a:defRPr sz="3600">
                <a:solidFill>
                  <a:schemeClr val="bg1"/>
                </a:solidFill>
              </a:defRPr>
            </a:lvl1pPr>
            <a:lvl2pPr marL="0" indent="0">
              <a:lnSpc>
                <a:spcPts val="3600"/>
              </a:lnSpc>
              <a:spcBef>
                <a:spcPts val="0"/>
              </a:spcBef>
              <a:buFontTx/>
              <a:buNone/>
              <a:defRPr sz="3600">
                <a:solidFill>
                  <a:schemeClr val="bg1"/>
                </a:solidFill>
              </a:defRPr>
            </a:lvl2pPr>
            <a:lvl3pPr marL="0" indent="0">
              <a:lnSpc>
                <a:spcPts val="3600"/>
              </a:lnSpc>
              <a:spcBef>
                <a:spcPts val="0"/>
              </a:spcBef>
              <a:buFontTx/>
              <a:buNone/>
              <a:defRPr sz="3600">
                <a:solidFill>
                  <a:schemeClr val="bg1"/>
                </a:solidFill>
              </a:defRPr>
            </a:lvl3pPr>
            <a:lvl4pPr marL="0" indent="0">
              <a:lnSpc>
                <a:spcPts val="3600"/>
              </a:lnSpc>
              <a:spcBef>
                <a:spcPts val="0"/>
              </a:spcBef>
              <a:buFontTx/>
              <a:buNone/>
              <a:defRPr sz="3600">
                <a:solidFill>
                  <a:schemeClr val="bg1"/>
                </a:solidFill>
              </a:defRPr>
            </a:lvl4pPr>
            <a:lvl5pPr marL="0" indent="0">
              <a:lnSpc>
                <a:spcPts val="3600"/>
              </a:lnSpc>
              <a:spcBef>
                <a:spcPts val="0"/>
              </a:spcBef>
              <a:buFontTx/>
              <a:buNone/>
              <a:defRPr sz="3600">
                <a:solidFill>
                  <a:schemeClr val="bg1"/>
                </a:solidFill>
              </a:defRPr>
            </a:lvl5pPr>
            <a:lvl6pPr marL="0" indent="0">
              <a:lnSpc>
                <a:spcPts val="3600"/>
              </a:lnSpc>
              <a:spcBef>
                <a:spcPts val="0"/>
              </a:spcBef>
              <a:buFontTx/>
              <a:buNone/>
              <a:defRPr sz="3600">
                <a:solidFill>
                  <a:schemeClr val="bg1"/>
                </a:solidFill>
              </a:defRPr>
            </a:lvl6pPr>
            <a:lvl7pPr marL="0" indent="0">
              <a:lnSpc>
                <a:spcPts val="3600"/>
              </a:lnSpc>
              <a:spcBef>
                <a:spcPts val="0"/>
              </a:spcBef>
              <a:buFontTx/>
              <a:buNone/>
              <a:defRPr sz="3600">
                <a:solidFill>
                  <a:schemeClr val="bg1"/>
                </a:solidFill>
              </a:defRPr>
            </a:lvl7pPr>
            <a:lvl8pPr marL="0" indent="0">
              <a:lnSpc>
                <a:spcPts val="3600"/>
              </a:lnSpc>
              <a:spcBef>
                <a:spcPts val="0"/>
              </a:spcBef>
              <a:buFontTx/>
              <a:buNone/>
              <a:defRPr sz="3600">
                <a:solidFill>
                  <a:schemeClr val="bg1"/>
                </a:solidFill>
              </a:defRPr>
            </a:lvl8pPr>
            <a:lvl9pPr marL="0" indent="0">
              <a:lnSpc>
                <a:spcPts val="3600"/>
              </a:lnSpc>
              <a:spcBef>
                <a:spcPts val="0"/>
              </a:spcBef>
              <a:buFontTx/>
              <a:buNone/>
              <a:defRPr sz="3600">
                <a:solidFill>
                  <a:schemeClr val="bg1"/>
                </a:solidFill>
              </a:defRPr>
            </a:lvl9pPr>
          </a:lstStyle>
          <a:p>
            <a:pPr lvl="0"/>
            <a:r>
              <a:rPr lang="nl-NL" noProof="0" dirty="0"/>
              <a:t>Klik om tekst toe </a:t>
            </a:r>
            <a:r>
              <a:rPr lang="nl-NL" noProof="0"/>
              <a:t>te voegen</a:t>
            </a:r>
            <a:endParaRPr lang="nl-NL"/>
          </a:p>
          <a:p>
            <a:pPr lvl="1"/>
            <a:r>
              <a:rPr lang="nl-NL"/>
              <a:t>Second level</a:t>
            </a:r>
          </a:p>
          <a:p>
            <a:pPr lvl="2"/>
            <a:r>
              <a:rPr lang="nl-NL"/>
              <a:t>Third level</a:t>
            </a:r>
          </a:p>
          <a:p>
            <a:pPr lvl="3"/>
            <a:r>
              <a:rPr lang="nl-NL"/>
              <a:t>Fourth level</a:t>
            </a:r>
          </a:p>
          <a:p>
            <a:pPr lvl="4"/>
            <a:r>
              <a:rPr lang="nl-NL"/>
              <a:t>Fifth level</a:t>
            </a:r>
          </a:p>
          <a:p>
            <a:pPr lvl="5"/>
            <a:r>
              <a:rPr lang="nl-NL"/>
              <a:t>6</a:t>
            </a:r>
            <a:endParaRPr lang="nl-NL" dirty="0"/>
          </a:p>
          <a:p>
            <a:pPr lvl="6"/>
            <a:r>
              <a:rPr lang="nl-NL" dirty="0"/>
              <a:t>7</a:t>
            </a:r>
          </a:p>
          <a:p>
            <a:pPr lvl="7"/>
            <a:r>
              <a:rPr lang="nl-NL" dirty="0"/>
              <a:t>8</a:t>
            </a:r>
          </a:p>
          <a:p>
            <a:pPr lvl="8"/>
            <a:r>
              <a:rPr lang="nl-NL"/>
              <a:t>9</a:t>
            </a:r>
            <a:endParaRPr lang="nl-NL" dirty="0"/>
          </a:p>
        </p:txBody>
      </p:sp>
      <p:sp>
        <p:nvSpPr>
          <p:cNvPr id="10" name="Rounded Rectangle 9"/>
          <p:cNvSpPr/>
          <p:nvPr userDrawn="1"/>
        </p:nvSpPr>
        <p:spPr>
          <a:xfrm>
            <a:off x="-2210938" y="4817661"/>
            <a:ext cx="1983475" cy="156949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100" dirty="0"/>
              <a:t>Klik rechts op</a:t>
            </a:r>
            <a:r>
              <a:rPr lang="nl-NL" sz="1100" baseline="0" dirty="0"/>
              <a:t> de dia, buiten een </a:t>
            </a:r>
            <a:r>
              <a:rPr lang="nl-NL" sz="1100" baseline="0" dirty="0" err="1"/>
              <a:t>tekstvak</a:t>
            </a:r>
            <a:r>
              <a:rPr lang="nl-NL" sz="1100" baseline="0" dirty="0"/>
              <a:t> en kies “achtergrond opmaken” om een afbeelding als achtergrond toe te </a:t>
            </a:r>
            <a:r>
              <a:rPr lang="nl-NL" sz="1100" baseline="0"/>
              <a:t>voegen.</a:t>
            </a:r>
            <a:endParaRPr lang="nl-NL" sz="1100" dirty="0"/>
          </a:p>
        </p:txBody>
      </p:sp>
    </p:spTree>
    <p:extLst>
      <p:ext uri="{BB962C8B-B14F-4D97-AF65-F5344CB8AC3E}">
        <p14:creationId xmlns:p14="http://schemas.microsoft.com/office/powerpoint/2010/main" val="333798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7201"/>
            <a:ext cx="10977600" cy="926436"/>
          </a:xfrm>
          <a:prstGeom prst="rect">
            <a:avLst/>
          </a:prstGeom>
        </p:spPr>
        <p:txBody>
          <a:bodyPr vert="horz" lIns="0" tIns="0" rIns="0" bIns="0" rtlCol="0" anchor="t">
            <a:normAutofit/>
          </a:bodyPr>
          <a:lstStyle/>
          <a:p>
            <a:r>
              <a:rPr lang="nl-NL" noProof="0" dirty="0"/>
              <a:t>Klik om titel toe te voegen</a:t>
            </a:r>
          </a:p>
        </p:txBody>
      </p:sp>
      <p:sp>
        <p:nvSpPr>
          <p:cNvPr id="3" name="Text Placeholder 2"/>
          <p:cNvSpPr>
            <a:spLocks noGrp="1"/>
          </p:cNvSpPr>
          <p:nvPr>
            <p:ph type="body" idx="1"/>
          </p:nvPr>
        </p:nvSpPr>
        <p:spPr>
          <a:xfrm>
            <a:off x="609600" y="1484203"/>
            <a:ext cx="10977600" cy="4351338"/>
          </a:xfrm>
          <a:prstGeom prst="rect">
            <a:avLst/>
          </a:prstGeom>
        </p:spPr>
        <p:txBody>
          <a:bodyPr vert="horz" lIns="0" tIns="0" rIns="0" bIns="0" rtlCol="0">
            <a:normAutofit/>
          </a:bodyPr>
          <a:lstStyle/>
          <a:p>
            <a:pPr lvl="0"/>
            <a:r>
              <a:rPr lang="nl-NL" noProof="0" dirty="0"/>
              <a:t>Klik om tekst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6" name="Slide Number Placeholder 5"/>
          <p:cNvSpPr>
            <a:spLocks noGrp="1"/>
          </p:cNvSpPr>
          <p:nvPr>
            <p:ph type="sldNum" sz="quarter" idx="4"/>
          </p:nvPr>
        </p:nvSpPr>
        <p:spPr>
          <a:xfrm>
            <a:off x="11111696" y="6375563"/>
            <a:ext cx="475504" cy="365125"/>
          </a:xfrm>
          <a:prstGeom prst="rect">
            <a:avLst/>
          </a:prstGeom>
        </p:spPr>
        <p:txBody>
          <a:bodyPr vert="horz" lIns="0" tIns="0" rIns="0" bIns="0" rtlCol="0" anchor="ctr"/>
          <a:lstStyle>
            <a:lvl1pPr algn="r">
              <a:defRPr sz="1000">
                <a:solidFill>
                  <a:schemeClr val="tx1"/>
                </a:solidFill>
              </a:defRPr>
            </a:lvl1pPr>
          </a:lstStyle>
          <a:p>
            <a:fld id="{EDDA6B42-A9BD-448C-A3CA-8D2CF4669BEB}" type="slidenum">
              <a:rPr lang="nl-NL" smtClean="0"/>
              <a:pPr/>
              <a:t>‹nr.›</a:t>
            </a:fld>
            <a:endParaRPr lang="nl-NL" dirty="0"/>
          </a:p>
        </p:txBody>
      </p:sp>
      <p:sp>
        <p:nvSpPr>
          <p:cNvPr id="8" name="FooterBoxTitle"/>
          <p:cNvSpPr txBox="1"/>
          <p:nvPr userDrawn="1"/>
        </p:nvSpPr>
        <p:spPr>
          <a:xfrm>
            <a:off x="1731860" y="6434164"/>
            <a:ext cx="7412140" cy="246221"/>
          </a:xfrm>
          <a:prstGeom prst="rect">
            <a:avLst/>
          </a:prstGeom>
          <a:noFill/>
        </p:spPr>
        <p:txBody>
          <a:bodyPr wrap="square" rtlCol="0" anchor="b" anchorCtr="0">
            <a:spAutoFit/>
          </a:bodyPr>
          <a:lstStyle/>
          <a:p>
            <a:endParaRPr lang="nl-NL" sz="1000" baseline="0" dirty="0">
              <a:latin typeface="Calibri" panose="020F0502020204030204" pitchFamily="34" charset="0"/>
            </a:endParaRPr>
          </a:p>
        </p:txBody>
      </p:sp>
      <p:sp>
        <p:nvSpPr>
          <p:cNvPr id="9" name="FooterBoxDate"/>
          <p:cNvSpPr txBox="1"/>
          <p:nvPr userDrawn="1"/>
        </p:nvSpPr>
        <p:spPr>
          <a:xfrm>
            <a:off x="9444510" y="6433456"/>
            <a:ext cx="1257300" cy="246221"/>
          </a:xfrm>
          <a:prstGeom prst="rect">
            <a:avLst/>
          </a:prstGeom>
          <a:noFill/>
        </p:spPr>
        <p:txBody>
          <a:bodyPr wrap="square" rtlCol="0">
            <a:spAutoFit/>
          </a:bodyPr>
          <a:lstStyle/>
          <a:p>
            <a:pPr algn="r"/>
            <a:r>
              <a:rPr lang="nl-NL" sz="1000" baseline="0" dirty="0">
                <a:latin typeface="Calibri" panose="020F0502020204030204" pitchFamily="34" charset="0"/>
              </a:rPr>
              <a:t>25 september 2025</a:t>
            </a:r>
          </a:p>
        </p:txBody>
      </p:sp>
      <p:pic>
        <p:nvPicPr>
          <p:cNvPr id="5" name="LogoAP">
            <a:extLst>
              <a:ext uri="{FF2B5EF4-FFF2-40B4-BE49-F238E27FC236}">
                <a16:creationId xmlns:a16="http://schemas.microsoft.com/office/drawing/2014/main" id="{9E776E6E-7CDB-4123-8D1D-FD4ABC82147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6413420"/>
            <a:ext cx="1370330" cy="457280"/>
          </a:xfrm>
          <a:prstGeom prst="rect">
            <a:avLst/>
          </a:prstGeom>
        </p:spPr>
      </p:pic>
    </p:spTree>
    <p:extLst>
      <p:ext uri="{BB962C8B-B14F-4D97-AF65-F5344CB8AC3E}">
        <p14:creationId xmlns:p14="http://schemas.microsoft.com/office/powerpoint/2010/main" val="3115020184"/>
      </p:ext>
    </p:extLst>
  </p:cSld>
  <p:clrMap bg1="lt1" tx1="dk1" bg2="lt2" tx2="dk2" accent1="accent1" accent2="accent2" accent3="accent3" accent4="accent4" accent5="accent5" accent6="accent6" hlink="hlink" folHlink="folHlink"/>
  <p:sldLayoutIdLst>
    <p:sldLayoutId id="2147483661" r:id="rId1"/>
    <p:sldLayoutId id="2147483700" r:id="rId2"/>
    <p:sldLayoutId id="2147483673" r:id="rId3"/>
    <p:sldLayoutId id="2147483699" r:id="rId4"/>
    <p:sldLayoutId id="2147483701" r:id="rId5"/>
    <p:sldLayoutId id="2147483662" r:id="rId6"/>
    <p:sldLayoutId id="2147483664" r:id="rId7"/>
    <p:sldLayoutId id="2147483674" r:id="rId8"/>
    <p:sldLayoutId id="2147483676" r:id="rId9"/>
    <p:sldLayoutId id="2147483675" r:id="rId10"/>
    <p:sldLayoutId id="2147483679" r:id="rId11"/>
    <p:sldLayoutId id="2147483680" r:id="rId12"/>
    <p:sldLayoutId id="2147483666" r:id="rId13"/>
    <p:sldLayoutId id="2147483698" r:id="rId14"/>
    <p:sldLayoutId id="2147483667" r:id="rId15"/>
    <p:sldLayoutId id="2147483703" r:id="rId16"/>
  </p:sldLayoutIdLst>
  <p:hf hdr="0"/>
  <p:txStyles>
    <p:titleStyle>
      <a:lvl1pPr algn="l" defTabSz="914400" rtl="0" eaLnBrk="1" latinLnBrk="0" hangingPunct="1">
        <a:lnSpc>
          <a:spcPct val="83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85000"/>
        </a:lnSpc>
        <a:spcBef>
          <a:spcPts val="900"/>
        </a:spcBef>
        <a:buFontTx/>
        <a:buNone/>
        <a:defRPr sz="2400" kern="1200">
          <a:solidFill>
            <a:schemeClr val="tx1"/>
          </a:solidFill>
          <a:latin typeface="+mn-lt"/>
          <a:ea typeface="+mn-ea"/>
          <a:cs typeface="+mn-cs"/>
        </a:defRPr>
      </a:lvl1pPr>
      <a:lvl2pPr marL="230400" indent="-228600" algn="l" defTabSz="914400" rtl="0" eaLnBrk="1" latinLnBrk="0" hangingPunct="1">
        <a:lnSpc>
          <a:spcPct val="85000"/>
        </a:lnSpc>
        <a:spcBef>
          <a:spcPts val="900"/>
        </a:spcBef>
        <a:buClr>
          <a:schemeClr val="tx2"/>
        </a:buClr>
        <a:buFont typeface="Arial" panose="020B0604020202020204" pitchFamily="34" charset="0"/>
        <a:buChar char="•"/>
        <a:defRPr sz="2400" kern="1200">
          <a:solidFill>
            <a:schemeClr val="tx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tx1"/>
          </a:solidFill>
          <a:latin typeface="+mn-lt"/>
          <a:ea typeface="+mn-ea"/>
          <a:cs typeface="+mn-cs"/>
        </a:defRPr>
      </a:lvl3pPr>
      <a:lvl4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4pPr>
      <a:lvl5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7201"/>
            <a:ext cx="10977600" cy="926436"/>
          </a:xfrm>
          <a:prstGeom prst="rect">
            <a:avLst/>
          </a:prstGeom>
        </p:spPr>
        <p:txBody>
          <a:bodyPr vert="horz" lIns="0" tIns="0" rIns="0" bIns="0" rtlCol="0" anchor="t">
            <a:normAutofit/>
          </a:bodyPr>
          <a:lstStyle/>
          <a:p>
            <a:r>
              <a:rPr lang="nl-NL" noProof="0" dirty="0"/>
              <a:t>Klik om titel toe te voegen</a:t>
            </a:r>
          </a:p>
        </p:txBody>
      </p:sp>
      <p:sp>
        <p:nvSpPr>
          <p:cNvPr id="3" name="Text Placeholder 2"/>
          <p:cNvSpPr>
            <a:spLocks noGrp="1"/>
          </p:cNvSpPr>
          <p:nvPr>
            <p:ph type="body" idx="1"/>
          </p:nvPr>
        </p:nvSpPr>
        <p:spPr>
          <a:xfrm>
            <a:off x="609600" y="1484203"/>
            <a:ext cx="10977600" cy="4351338"/>
          </a:xfrm>
          <a:prstGeom prst="rect">
            <a:avLst/>
          </a:prstGeom>
        </p:spPr>
        <p:txBody>
          <a:bodyPr vert="horz" lIns="0" tIns="0" rIns="0" bIns="0" rtlCol="0">
            <a:normAutofit/>
          </a:bodyPr>
          <a:lstStyle/>
          <a:p>
            <a:pPr lvl="0"/>
            <a:r>
              <a:rPr lang="nl-NL" noProof="0" dirty="0"/>
              <a:t>Klik om tekst toe te voegen</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a:t>6</a:t>
            </a:r>
          </a:p>
          <a:p>
            <a:pPr lvl="6"/>
            <a:r>
              <a:rPr lang="nl-NL" noProof="0" dirty="0"/>
              <a:t>7</a:t>
            </a:r>
          </a:p>
          <a:p>
            <a:pPr lvl="7"/>
            <a:r>
              <a:rPr lang="nl-NL" noProof="0" dirty="0"/>
              <a:t>8</a:t>
            </a:r>
          </a:p>
          <a:p>
            <a:pPr lvl="8"/>
            <a:r>
              <a:rPr lang="nl-NL" noProof="0" dirty="0"/>
              <a:t>9</a:t>
            </a:r>
          </a:p>
        </p:txBody>
      </p:sp>
      <p:sp>
        <p:nvSpPr>
          <p:cNvPr id="6" name="Slide Number Placeholder 5"/>
          <p:cNvSpPr>
            <a:spLocks noGrp="1"/>
          </p:cNvSpPr>
          <p:nvPr>
            <p:ph type="sldNum" sz="quarter" idx="4"/>
          </p:nvPr>
        </p:nvSpPr>
        <p:spPr>
          <a:xfrm>
            <a:off x="11111696" y="6375563"/>
            <a:ext cx="475504" cy="365125"/>
          </a:xfrm>
          <a:prstGeom prst="rect">
            <a:avLst/>
          </a:prstGeom>
        </p:spPr>
        <p:txBody>
          <a:bodyPr vert="horz" lIns="0" tIns="0" rIns="0" bIns="0" rtlCol="0" anchor="ctr"/>
          <a:lstStyle>
            <a:lvl1pPr algn="r">
              <a:defRPr sz="1000">
                <a:solidFill>
                  <a:schemeClr val="bg1"/>
                </a:solidFill>
              </a:defRPr>
            </a:lvl1pPr>
          </a:lstStyle>
          <a:p>
            <a:fld id="{EDDA6B42-A9BD-448C-A3CA-8D2CF4669BEB}" type="slidenum">
              <a:rPr lang="nl-NL" smtClean="0"/>
              <a:pPr/>
              <a:t>‹nr.›</a:t>
            </a:fld>
            <a:endParaRPr lang="nl-NL" dirty="0"/>
          </a:p>
        </p:txBody>
      </p:sp>
      <p:sp>
        <p:nvSpPr>
          <p:cNvPr id="9" name="FooterBoxTitle"/>
          <p:cNvSpPr txBox="1"/>
          <p:nvPr userDrawn="1"/>
        </p:nvSpPr>
        <p:spPr>
          <a:xfrm>
            <a:off x="1731860" y="6434164"/>
            <a:ext cx="7412140" cy="246221"/>
          </a:xfrm>
          <a:prstGeom prst="rect">
            <a:avLst/>
          </a:prstGeom>
          <a:noFill/>
        </p:spPr>
        <p:txBody>
          <a:bodyPr wrap="square" rtlCol="0" anchor="b" anchorCtr="0">
            <a:spAutoFit/>
          </a:bodyPr>
          <a:lstStyle/>
          <a:p>
            <a:endParaRPr lang="nl-NL" sz="1000" baseline="0" dirty="0">
              <a:solidFill>
                <a:schemeClr val="bg1"/>
              </a:solidFill>
              <a:latin typeface="Calibri" panose="020F0502020204030204" pitchFamily="34" charset="0"/>
            </a:endParaRPr>
          </a:p>
        </p:txBody>
      </p:sp>
      <p:sp>
        <p:nvSpPr>
          <p:cNvPr id="10" name="FooterBoxDate"/>
          <p:cNvSpPr txBox="1"/>
          <p:nvPr userDrawn="1"/>
        </p:nvSpPr>
        <p:spPr>
          <a:xfrm>
            <a:off x="9444510" y="6433456"/>
            <a:ext cx="1257300" cy="246221"/>
          </a:xfrm>
          <a:prstGeom prst="rect">
            <a:avLst/>
          </a:prstGeom>
          <a:noFill/>
        </p:spPr>
        <p:txBody>
          <a:bodyPr wrap="square" rtlCol="0">
            <a:spAutoFit/>
          </a:bodyPr>
          <a:lstStyle/>
          <a:p>
            <a:pPr algn="r"/>
            <a:r>
              <a:rPr lang="nl-NL" sz="1000" baseline="0">
                <a:solidFill>
                  <a:schemeClr val="bg1"/>
                </a:solidFill>
                <a:latin typeface="Calibri" panose="020F0502020204030204" pitchFamily="34" charset="0"/>
              </a:rPr>
              <a:t>21 september 2022</a:t>
            </a:r>
            <a:endParaRPr lang="nl-NL" sz="1000" baseline="0" dirty="0">
              <a:solidFill>
                <a:schemeClr val="bg1"/>
              </a:solidFill>
              <a:latin typeface="Calibri" panose="020F0502020204030204" pitchFamily="34" charset="0"/>
            </a:endParaRPr>
          </a:p>
        </p:txBody>
      </p:sp>
      <p:pic>
        <p:nvPicPr>
          <p:cNvPr id="5" name="LogoAP">
            <a:extLst>
              <a:ext uri="{FF2B5EF4-FFF2-40B4-BE49-F238E27FC236}">
                <a16:creationId xmlns:a16="http://schemas.microsoft.com/office/drawing/2014/main" id="{B863B7E7-41DC-4487-9537-46DCC0A6C5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13420"/>
            <a:ext cx="1370330" cy="457280"/>
          </a:xfrm>
          <a:prstGeom prst="rect">
            <a:avLst/>
          </a:prstGeom>
        </p:spPr>
      </p:pic>
    </p:spTree>
    <p:extLst>
      <p:ext uri="{BB962C8B-B14F-4D97-AF65-F5344CB8AC3E}">
        <p14:creationId xmlns:p14="http://schemas.microsoft.com/office/powerpoint/2010/main" val="565694832"/>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9" r:id="rId4"/>
    <p:sldLayoutId id="2147483691" r:id="rId5"/>
    <p:sldLayoutId id="2147483693" r:id="rId6"/>
    <p:sldLayoutId id="2147483694" r:id="rId7"/>
    <p:sldLayoutId id="2147483692" r:id="rId8"/>
    <p:sldLayoutId id="2147483697" r:id="rId9"/>
    <p:sldLayoutId id="2147483696" r:id="rId10"/>
  </p:sldLayoutIdLst>
  <p:hf hdr="0"/>
  <p:txStyles>
    <p:titleStyle>
      <a:lvl1pPr algn="l" defTabSz="914400" rtl="0" eaLnBrk="1" latinLnBrk="0" hangingPunct="1">
        <a:lnSpc>
          <a:spcPct val="83000"/>
        </a:lnSpc>
        <a:spcBef>
          <a:spcPct val="0"/>
        </a:spcBef>
        <a:buNone/>
        <a:defRPr sz="3200" b="1" kern="1200">
          <a:solidFill>
            <a:schemeClr val="bg1"/>
          </a:solidFill>
          <a:latin typeface="+mj-lt"/>
          <a:ea typeface="+mj-ea"/>
          <a:cs typeface="+mj-cs"/>
        </a:defRPr>
      </a:lvl1pPr>
    </p:titleStyle>
    <p:bodyStyle>
      <a:lvl1pPr marL="0" indent="0" algn="l" defTabSz="914400" rtl="0" eaLnBrk="1" latinLnBrk="0" hangingPunct="1">
        <a:lnSpc>
          <a:spcPct val="85000"/>
        </a:lnSpc>
        <a:spcBef>
          <a:spcPts val="900"/>
        </a:spcBef>
        <a:buFontTx/>
        <a:buNone/>
        <a:defRPr sz="2400" kern="1200">
          <a:solidFill>
            <a:schemeClr val="bg1"/>
          </a:solidFill>
          <a:latin typeface="+mn-lt"/>
          <a:ea typeface="+mn-ea"/>
          <a:cs typeface="+mn-cs"/>
        </a:defRPr>
      </a:lvl1pPr>
      <a:lvl2pPr marL="230400" indent="-228600" algn="l" defTabSz="914400" rtl="0" eaLnBrk="1" latinLnBrk="0" hangingPunct="1">
        <a:lnSpc>
          <a:spcPct val="85000"/>
        </a:lnSpc>
        <a:spcBef>
          <a:spcPts val="900"/>
        </a:spcBef>
        <a:buFont typeface="Arial" panose="020B0604020202020204" pitchFamily="34" charset="0"/>
        <a:buChar char="•"/>
        <a:defRPr sz="2400" kern="1200">
          <a:solidFill>
            <a:schemeClr val="bg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bg1"/>
          </a:solidFill>
          <a:latin typeface="+mn-lt"/>
          <a:ea typeface="+mn-ea"/>
          <a:cs typeface="+mn-cs"/>
        </a:defRPr>
      </a:lvl3pPr>
      <a:lvl4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4pPr>
      <a:lvl5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SubTitle"/>
          <p:cNvSpPr>
            <a:spLocks noGrp="1"/>
          </p:cNvSpPr>
          <p:nvPr>
            <p:ph type="subTitle" idx="1"/>
          </p:nvPr>
        </p:nvSpPr>
        <p:spPr/>
        <p:txBody>
          <a:bodyPr/>
          <a:lstStyle/>
          <a:p>
            <a:r>
              <a:rPr lang="nl-NL" dirty="0"/>
              <a:t>Het leven is anders onder water</a:t>
            </a:r>
          </a:p>
        </p:txBody>
      </p:sp>
      <p:sp>
        <p:nvSpPr>
          <p:cNvPr id="4" name="diaTitle"/>
          <p:cNvSpPr>
            <a:spLocks noGrp="1"/>
          </p:cNvSpPr>
          <p:nvPr>
            <p:ph type="title"/>
          </p:nvPr>
        </p:nvSpPr>
        <p:spPr/>
        <p:txBody>
          <a:bodyPr/>
          <a:lstStyle/>
          <a:p>
            <a:r>
              <a:rPr lang="nl-NL" dirty="0"/>
              <a:t>Platform IJsselmeergebied</a:t>
            </a:r>
          </a:p>
        </p:txBody>
      </p:sp>
      <p:sp>
        <p:nvSpPr>
          <p:cNvPr id="5" name="Text Placeholder 4"/>
          <p:cNvSpPr>
            <a:spLocks noGrp="1"/>
          </p:cNvSpPr>
          <p:nvPr>
            <p:ph type="body" sz="quarter" idx="10"/>
          </p:nvPr>
        </p:nvSpPr>
        <p:spPr/>
        <p:txBody>
          <a:bodyPr/>
          <a:lstStyle/>
          <a:p>
            <a:r>
              <a:rPr lang="nl-NL"/>
              <a:t>Naam auteur</a:t>
            </a:r>
            <a:endParaRPr lang="nl-NL" dirty="0"/>
          </a:p>
        </p:txBody>
      </p:sp>
      <p:sp>
        <p:nvSpPr>
          <p:cNvPr id="6" name="Text Placeholder 5"/>
          <p:cNvSpPr>
            <a:spLocks noGrp="1"/>
          </p:cNvSpPr>
          <p:nvPr>
            <p:ph type="body" sz="quarter" idx="11"/>
          </p:nvPr>
        </p:nvSpPr>
        <p:spPr/>
        <p:txBody>
          <a:bodyPr/>
          <a:lstStyle/>
          <a:p>
            <a:r>
              <a:rPr lang="nl-NL"/>
              <a:t>Datum</a:t>
            </a:r>
            <a:endParaRPr lang="nl-NL" dirty="0"/>
          </a:p>
        </p:txBody>
      </p:sp>
      <p:pic>
        <p:nvPicPr>
          <p:cNvPr id="8" name="Tijdelijke aanduiding voor afbeelding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517" b="29517"/>
          <a:stretch>
            <a:fillRect/>
          </a:stretch>
        </p:blipFill>
        <p:spPr>
          <a:xfrm>
            <a:off x="-1817557" y="1777999"/>
            <a:ext cx="16208114" cy="3746500"/>
          </a:xfrm>
        </p:spPr>
      </p:pic>
      <p:sp>
        <p:nvSpPr>
          <p:cNvPr id="7" name="Tekstvak 6"/>
          <p:cNvSpPr txBox="1"/>
          <p:nvPr/>
        </p:nvSpPr>
        <p:spPr>
          <a:xfrm>
            <a:off x="6941165" y="5678873"/>
            <a:ext cx="3262881" cy="646331"/>
          </a:xfrm>
          <a:prstGeom prst="rect">
            <a:avLst/>
          </a:prstGeom>
          <a:noFill/>
        </p:spPr>
        <p:txBody>
          <a:bodyPr wrap="none" rtlCol="0">
            <a:spAutoFit/>
          </a:bodyPr>
          <a:lstStyle/>
          <a:p>
            <a:r>
              <a:rPr lang="nl-NL" dirty="0"/>
              <a:t>Marcel van den Berg </a:t>
            </a:r>
          </a:p>
          <a:p>
            <a:r>
              <a:rPr lang="nl-NL" dirty="0"/>
              <a:t>Lector Ecologie IJsselmeergebied</a:t>
            </a:r>
          </a:p>
        </p:txBody>
      </p:sp>
    </p:spTree>
    <p:extLst>
      <p:ext uri="{BB962C8B-B14F-4D97-AF65-F5344CB8AC3E}">
        <p14:creationId xmlns:p14="http://schemas.microsoft.com/office/powerpoint/2010/main" val="161354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D201-55EA-B49A-0986-EB7708C342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A1CB60-0AE1-4150-3FC6-95F903121C56}"/>
              </a:ext>
            </a:extLst>
          </p:cNvPr>
          <p:cNvSpPr>
            <a:spLocks noGrp="1"/>
          </p:cNvSpPr>
          <p:nvPr>
            <p:ph type="title"/>
          </p:nvPr>
        </p:nvSpPr>
        <p:spPr>
          <a:xfrm>
            <a:off x="624001" y="1037190"/>
            <a:ext cx="9017304" cy="1600439"/>
          </a:xfrm>
        </p:spPr>
        <p:txBody>
          <a:bodyPr/>
          <a:lstStyle/>
          <a:p>
            <a:r>
              <a:rPr lang="nl-NL" dirty="0"/>
              <a:t>Eten en voeding?</a:t>
            </a:r>
          </a:p>
        </p:txBody>
      </p:sp>
      <p:sp>
        <p:nvSpPr>
          <p:cNvPr id="13" name="Tijdelijke aanduiding voor tekst 3">
            <a:extLst>
              <a:ext uri="{FF2B5EF4-FFF2-40B4-BE49-F238E27FC236}">
                <a16:creationId xmlns:a16="http://schemas.microsoft.com/office/drawing/2014/main" id="{A1136F88-A47D-76EC-8D13-709651C0EA51}"/>
              </a:ext>
            </a:extLst>
          </p:cNvPr>
          <p:cNvSpPr>
            <a:spLocks noGrp="1"/>
          </p:cNvSpPr>
          <p:nvPr>
            <p:ph type="body" sz="quarter" idx="11"/>
          </p:nvPr>
        </p:nvSpPr>
        <p:spPr>
          <a:xfrm>
            <a:off x="1021565" y="1522663"/>
            <a:ext cx="10057251"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Veel interactie qua eten en gegeten worden tussen land- en waterdieren/planten</a:t>
            </a:r>
          </a:p>
          <a:p>
            <a:pPr lvl="1"/>
            <a:r>
              <a:rPr lang="nl-NL" dirty="0">
                <a:sym typeface="Wingdings" panose="05000000000000000000" pitchFamily="2" charset="2"/>
              </a:rPr>
              <a:t>Veel planten en dieren vervullen een deel van een levenscyclus onder water </a:t>
            </a:r>
          </a:p>
          <a:p>
            <a:pPr lvl="1"/>
            <a:r>
              <a:rPr lang="nl-NL" dirty="0"/>
              <a:t>Voor planten is voeding op land en water een fundamenteel verschil!</a:t>
            </a:r>
          </a:p>
          <a:p>
            <a:pPr lvl="1"/>
            <a:r>
              <a:rPr lang="nl-NL" dirty="0"/>
              <a:t>Qua techniek van dieren:</a:t>
            </a:r>
          </a:p>
          <a:p>
            <a:pPr lvl="1"/>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p:txBody>
      </p:sp>
      <p:sp>
        <p:nvSpPr>
          <p:cNvPr id="3" name="Rectangle 1">
            <a:extLst>
              <a:ext uri="{FF2B5EF4-FFF2-40B4-BE49-F238E27FC236}">
                <a16:creationId xmlns:a16="http://schemas.microsoft.com/office/drawing/2014/main" id="{9B61D67D-B44D-2E9C-298D-172A3F23C5EC}"/>
              </a:ext>
            </a:extLst>
          </p:cNvPr>
          <p:cNvSpPr>
            <a:spLocks noChangeArrowheads="1"/>
          </p:cNvSpPr>
          <p:nvPr/>
        </p:nvSpPr>
        <p:spPr bwMode="auto">
          <a:xfrm>
            <a:off x="468498" y="3860112"/>
            <a:ext cx="112550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1" i="0" u="none" strike="noStrike" cap="none" normalizeH="0" baseline="0" dirty="0" err="1">
                <a:ln>
                  <a:noFill/>
                </a:ln>
                <a:solidFill>
                  <a:schemeClr val="tx1"/>
                </a:solidFill>
                <a:effectLst/>
                <a:latin typeface="Arial" panose="020B0604020202020204" pitchFamily="34" charset="0"/>
              </a:rPr>
              <a:t>Filtervoeden</a:t>
            </a:r>
            <a:r>
              <a:rPr kumimoji="0" lang="nl-NL" altLang="nl-NL" sz="1800" b="1" i="0" u="none" strike="noStrike" cap="none" normalizeH="0" baseline="0" dirty="0">
                <a:ln>
                  <a:noFill/>
                </a:ln>
                <a:solidFill>
                  <a:schemeClr val="tx1"/>
                </a:solidFill>
                <a:effectLst/>
                <a:latin typeface="Arial" panose="020B0604020202020204" pitchFamily="34" charset="0"/>
              </a:rPr>
              <a:t> is in water veel vaker en effectiever</a:t>
            </a:r>
            <a:r>
              <a:rPr kumimoji="0" lang="nl-NL" altLang="nl-NL" sz="1800" b="0" i="0" u="none" strike="noStrike" cap="none" normalizeH="0" baseline="0" dirty="0">
                <a:ln>
                  <a:noFill/>
                </a:ln>
                <a:solidFill>
                  <a:schemeClr val="tx1"/>
                </a:solidFill>
                <a:effectLst/>
                <a:latin typeface="Arial" panose="020B0604020202020204" pitchFamily="34" charset="0"/>
              </a:rPr>
              <a:t> vanwege de waterstroom die voedseldeeltjes aanvoert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1" i="0" u="none" strike="noStrike" cap="none" normalizeH="0" baseline="0" dirty="0">
                <a:ln>
                  <a:noFill/>
                </a:ln>
                <a:solidFill>
                  <a:schemeClr val="tx1"/>
                </a:solidFill>
                <a:effectLst/>
                <a:latin typeface="Arial" panose="020B0604020202020204" pitchFamily="34" charset="0"/>
              </a:rPr>
              <a:t>Jagen en verzamelen komt in beide omgevingen voor</a:t>
            </a:r>
            <a:r>
              <a:rPr kumimoji="0" lang="nl-NL" altLang="nl-NL" sz="1800" b="0" i="0" u="none" strike="noStrike" cap="none" normalizeH="0" baseline="0" dirty="0">
                <a:ln>
                  <a:noFill/>
                </a:ln>
                <a:solidFill>
                  <a:schemeClr val="tx1"/>
                </a:solidFill>
                <a:effectLst/>
                <a:latin typeface="Arial" panose="020B0604020202020204" pitchFamily="34" charset="0"/>
              </a:rPr>
              <a:t>, maar technieken en prooien verschillen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1" i="0" u="none" strike="noStrike" cap="none" normalizeH="0" baseline="0" dirty="0">
                <a:ln>
                  <a:noFill/>
                </a:ln>
                <a:solidFill>
                  <a:schemeClr val="tx1"/>
                </a:solidFill>
                <a:effectLst/>
                <a:latin typeface="Arial" panose="020B0604020202020204" pitchFamily="34" charset="0"/>
              </a:rPr>
              <a:t>Parasieten komen overal voor</a:t>
            </a:r>
            <a:r>
              <a:rPr kumimoji="0" lang="nl-NL" altLang="nl-NL" sz="1800" b="0" i="0" u="none" strike="noStrike" cap="none" normalizeH="0" baseline="0" dirty="0">
                <a:ln>
                  <a:noFill/>
                </a:ln>
                <a:solidFill>
                  <a:schemeClr val="tx1"/>
                </a:solidFill>
                <a:effectLst/>
                <a:latin typeface="Arial" panose="020B0604020202020204" pitchFamily="34" charset="0"/>
              </a:rPr>
              <a:t>, aangepast aan hun omgeving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1" i="0" u="none" strike="noStrike" cap="none" normalizeH="0" baseline="0" dirty="0">
                <a:ln>
                  <a:noFill/>
                </a:ln>
                <a:solidFill>
                  <a:schemeClr val="tx1"/>
                </a:solidFill>
                <a:effectLst/>
                <a:latin typeface="Arial" panose="020B0604020202020204" pitchFamily="34" charset="0"/>
              </a:rPr>
              <a:t>Camouflage en afwachten</a:t>
            </a:r>
            <a:r>
              <a:rPr kumimoji="0" lang="nl-NL" altLang="nl-NL" sz="1800" b="0" i="0" u="none" strike="noStrike" cap="none" normalizeH="0" baseline="0" dirty="0">
                <a:ln>
                  <a:noFill/>
                </a:ln>
                <a:solidFill>
                  <a:schemeClr val="tx1"/>
                </a:solidFill>
                <a:effectLst/>
                <a:latin typeface="Arial" panose="020B0604020202020204" pitchFamily="34" charset="0"/>
              </a:rPr>
              <a:t> is een tactiek die in beide </a:t>
            </a:r>
            <a:r>
              <a:rPr kumimoji="0" lang="nl-NL" altLang="nl-NL" sz="1800" b="0" i="0" u="none" strike="noStrike" cap="none" normalizeH="0" baseline="0" dirty="0" err="1">
                <a:ln>
                  <a:noFill/>
                </a:ln>
                <a:solidFill>
                  <a:schemeClr val="tx1"/>
                </a:solidFill>
                <a:effectLst/>
                <a:latin typeface="Arial" panose="020B0604020202020204" pitchFamily="34" charset="0"/>
              </a:rPr>
              <a:t>habitats</a:t>
            </a:r>
            <a:r>
              <a:rPr kumimoji="0" lang="nl-NL" altLang="nl-NL" sz="1800" b="0" i="0" u="none" strike="noStrike" cap="none" normalizeH="0" baseline="0" dirty="0">
                <a:ln>
                  <a:noFill/>
                </a:ln>
                <a:solidFill>
                  <a:schemeClr val="tx1"/>
                </a:solidFill>
                <a:effectLst/>
                <a:latin typeface="Arial" panose="020B0604020202020204" pitchFamily="34" charset="0"/>
              </a:rPr>
              <a:t> voorkomt</a:t>
            </a:r>
          </a:p>
        </p:txBody>
      </p:sp>
    </p:spTree>
    <p:extLst>
      <p:ext uri="{BB962C8B-B14F-4D97-AF65-F5344CB8AC3E}">
        <p14:creationId xmlns:p14="http://schemas.microsoft.com/office/powerpoint/2010/main" val="32600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EA566-234D-2F9E-3AD1-D00991DC0E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025A94-408D-E351-798C-E2C723C28E20}"/>
              </a:ext>
            </a:extLst>
          </p:cNvPr>
          <p:cNvSpPr>
            <a:spLocks noGrp="1"/>
          </p:cNvSpPr>
          <p:nvPr>
            <p:ph type="title"/>
          </p:nvPr>
        </p:nvSpPr>
        <p:spPr>
          <a:xfrm>
            <a:off x="624001" y="1037190"/>
            <a:ext cx="9017304" cy="1600439"/>
          </a:xfrm>
        </p:spPr>
        <p:txBody>
          <a:bodyPr/>
          <a:lstStyle/>
          <a:p>
            <a:r>
              <a:rPr lang="nl-NL" dirty="0"/>
              <a:t>Drinken en vocht</a:t>
            </a:r>
          </a:p>
        </p:txBody>
      </p:sp>
      <p:sp>
        <p:nvSpPr>
          <p:cNvPr id="13" name="Tijdelijke aanduiding voor tekst 3">
            <a:extLst>
              <a:ext uri="{FF2B5EF4-FFF2-40B4-BE49-F238E27FC236}">
                <a16:creationId xmlns:a16="http://schemas.microsoft.com/office/drawing/2014/main" id="{29EB1BF9-7CD0-DC95-4EC7-54563AB4A4D5}"/>
              </a:ext>
            </a:extLst>
          </p:cNvPr>
          <p:cNvSpPr>
            <a:spLocks noGrp="1"/>
          </p:cNvSpPr>
          <p:nvPr>
            <p:ph type="body" sz="quarter" idx="11"/>
          </p:nvPr>
        </p:nvSpPr>
        <p:spPr>
          <a:xfrm>
            <a:off x="1021565" y="1522663"/>
            <a:ext cx="10057251"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Groot verschil voor zowel plant als dier: in het water nooit een te kort</a:t>
            </a:r>
          </a:p>
          <a:p>
            <a:pPr lvl="2"/>
            <a:r>
              <a:rPr lang="nl-NL" dirty="0"/>
              <a:t>Onafhankelijkheid van water is belangrijke factor in evolutie van planten: mossen </a:t>
            </a:r>
            <a:r>
              <a:rPr lang="nl-NL" dirty="0">
                <a:sym typeface="Wingdings" panose="05000000000000000000" pitchFamily="2" charset="2"/>
              </a:rPr>
              <a:t> varens  </a:t>
            </a:r>
            <a:r>
              <a:rPr lang="nl-NL" dirty="0" err="1">
                <a:sym typeface="Wingdings" panose="05000000000000000000" pitchFamily="2" charset="2"/>
              </a:rPr>
              <a:t>onbedektzadigenbedektzadigen</a:t>
            </a:r>
            <a:endParaRPr lang="nl-NL" dirty="0">
              <a:sym typeface="Wingdings" panose="05000000000000000000" pitchFamily="2" charset="2"/>
            </a:endParaRPr>
          </a:p>
          <a:p>
            <a:pPr marL="232200" lvl="2" indent="0">
              <a:buNone/>
            </a:pPr>
            <a:endParaRPr lang="nl-NL" dirty="0"/>
          </a:p>
          <a:p>
            <a:pPr lvl="1"/>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a:p>
            <a:pPr marL="609585" lvl="1" indent="0">
              <a:buNone/>
            </a:pPr>
            <a:endParaRPr lang="nl-NL" dirty="0">
              <a:sym typeface="Wingdings" panose="05000000000000000000" pitchFamily="2" charset="2"/>
            </a:endParaRPr>
          </a:p>
        </p:txBody>
      </p:sp>
    </p:spTree>
    <p:extLst>
      <p:ext uri="{BB962C8B-B14F-4D97-AF65-F5344CB8AC3E}">
        <p14:creationId xmlns:p14="http://schemas.microsoft.com/office/powerpoint/2010/main" val="859539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6FF7-0FCC-1B06-FCA1-D9BA37C520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25632E-2494-50F9-25C4-0580314BE224}"/>
              </a:ext>
            </a:extLst>
          </p:cNvPr>
          <p:cNvSpPr>
            <a:spLocks noGrp="1"/>
          </p:cNvSpPr>
          <p:nvPr>
            <p:ph type="title"/>
          </p:nvPr>
        </p:nvSpPr>
        <p:spPr>
          <a:xfrm>
            <a:off x="624001" y="1037190"/>
            <a:ext cx="9017304" cy="1600439"/>
          </a:xfrm>
        </p:spPr>
        <p:txBody>
          <a:bodyPr/>
          <a:lstStyle/>
          <a:p>
            <a:r>
              <a:rPr lang="nl-NL" dirty="0"/>
              <a:t>Wat is er anders voor planten en dieren onder water?</a:t>
            </a:r>
          </a:p>
        </p:txBody>
      </p:sp>
      <p:sp>
        <p:nvSpPr>
          <p:cNvPr id="13" name="Tijdelijke aanduiding voor tekst 3">
            <a:extLst>
              <a:ext uri="{FF2B5EF4-FFF2-40B4-BE49-F238E27FC236}">
                <a16:creationId xmlns:a16="http://schemas.microsoft.com/office/drawing/2014/main" id="{2F245A18-4C76-E34F-2088-686B9385B2E8}"/>
              </a:ext>
            </a:extLst>
          </p:cNvPr>
          <p:cNvSpPr>
            <a:spLocks noGrp="1"/>
          </p:cNvSpPr>
          <p:nvPr>
            <p:ph type="body" sz="quarter" idx="11"/>
          </p:nvPr>
        </p:nvSpPr>
        <p:spPr>
          <a:xfrm>
            <a:off x="1021566" y="1522663"/>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Voortplanting? 		+/-</a:t>
            </a:r>
          </a:p>
          <a:p>
            <a:pPr lvl="1"/>
            <a:r>
              <a:rPr lang="nl-NL" dirty="0">
                <a:sym typeface="Wingdings" panose="05000000000000000000" pitchFamily="2" charset="2"/>
              </a:rPr>
              <a:t>Eten/voeding? 		+/-</a:t>
            </a:r>
          </a:p>
          <a:p>
            <a:pPr lvl="1"/>
            <a:r>
              <a:rPr lang="nl-NL" dirty="0">
                <a:sym typeface="Wingdings" panose="05000000000000000000" pitchFamily="2" charset="2"/>
              </a:rPr>
              <a:t>Drinken/vocht? 		+</a:t>
            </a:r>
          </a:p>
          <a:p>
            <a:pPr lvl="1"/>
            <a:r>
              <a:rPr lang="nl-NL" dirty="0">
                <a:sym typeface="Wingdings" panose="05000000000000000000" pitchFamily="2" charset="2"/>
              </a:rPr>
              <a:t>Ademen? 			?</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88752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9966" y="521698"/>
            <a:ext cx="11203200" cy="556106"/>
          </a:xfrm>
        </p:spPr>
        <p:txBody>
          <a:bodyPr/>
          <a:lstStyle/>
          <a:p>
            <a:r>
              <a:rPr lang="nl-NL" dirty="0"/>
              <a:t>Ecosysteem ‘ondiep meer’: ademen en voeding</a:t>
            </a:r>
          </a:p>
        </p:txBody>
      </p:sp>
      <p:sp>
        <p:nvSpPr>
          <p:cNvPr id="5" name="24-puntige ster 4"/>
          <p:cNvSpPr/>
          <p:nvPr/>
        </p:nvSpPr>
        <p:spPr>
          <a:xfrm>
            <a:off x="7005427" y="887656"/>
            <a:ext cx="1402080" cy="1112520"/>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p:cNvSpPr/>
          <p:nvPr/>
        </p:nvSpPr>
        <p:spPr>
          <a:xfrm flipV="1">
            <a:off x="309966" y="2743200"/>
            <a:ext cx="11763214" cy="45719"/>
          </a:xfrm>
          <a:custGeom>
            <a:avLst/>
            <a:gdLst>
              <a:gd name="connsiteX0" fmla="*/ 0 w 11561736"/>
              <a:gd name="connsiteY0" fmla="*/ 46495 h 340963"/>
              <a:gd name="connsiteX1" fmla="*/ 216976 w 11561736"/>
              <a:gd name="connsiteY1" fmla="*/ 0 h 340963"/>
              <a:gd name="connsiteX2" fmla="*/ 371959 w 11561736"/>
              <a:gd name="connsiteY2" fmla="*/ 15499 h 340963"/>
              <a:gd name="connsiteX3" fmla="*/ 464949 w 11561736"/>
              <a:gd name="connsiteY3" fmla="*/ 46495 h 340963"/>
              <a:gd name="connsiteX4" fmla="*/ 604434 w 11561736"/>
              <a:gd name="connsiteY4" fmla="*/ 108488 h 340963"/>
              <a:gd name="connsiteX5" fmla="*/ 650929 w 11561736"/>
              <a:gd name="connsiteY5" fmla="*/ 123987 h 340963"/>
              <a:gd name="connsiteX6" fmla="*/ 697424 w 11561736"/>
              <a:gd name="connsiteY6" fmla="*/ 154983 h 340963"/>
              <a:gd name="connsiteX7" fmla="*/ 790414 w 11561736"/>
              <a:gd name="connsiteY7" fmla="*/ 185980 h 340963"/>
              <a:gd name="connsiteX8" fmla="*/ 836909 w 11561736"/>
              <a:gd name="connsiteY8" fmla="*/ 201478 h 340963"/>
              <a:gd name="connsiteX9" fmla="*/ 1053885 w 11561736"/>
              <a:gd name="connsiteY9" fmla="*/ 232475 h 340963"/>
              <a:gd name="connsiteX10" fmla="*/ 1115878 w 11561736"/>
              <a:gd name="connsiteY10" fmla="*/ 247973 h 340963"/>
              <a:gd name="connsiteX11" fmla="*/ 1441342 w 11561736"/>
              <a:gd name="connsiteY11" fmla="*/ 216977 h 340963"/>
              <a:gd name="connsiteX12" fmla="*/ 1518834 w 11561736"/>
              <a:gd name="connsiteY12" fmla="*/ 201478 h 340963"/>
              <a:gd name="connsiteX13" fmla="*/ 1611824 w 11561736"/>
              <a:gd name="connsiteY13" fmla="*/ 185980 h 340963"/>
              <a:gd name="connsiteX14" fmla="*/ 1658319 w 11561736"/>
              <a:gd name="connsiteY14" fmla="*/ 170482 h 340963"/>
              <a:gd name="connsiteX15" fmla="*/ 1921790 w 11561736"/>
              <a:gd name="connsiteY15" fmla="*/ 185980 h 340963"/>
              <a:gd name="connsiteX16" fmla="*/ 1999281 w 11561736"/>
              <a:gd name="connsiteY16" fmla="*/ 201478 h 340963"/>
              <a:gd name="connsiteX17" fmla="*/ 2092271 w 11561736"/>
              <a:gd name="connsiteY17" fmla="*/ 216977 h 340963"/>
              <a:gd name="connsiteX18" fmla="*/ 2340244 w 11561736"/>
              <a:gd name="connsiteY18" fmla="*/ 201478 h 340963"/>
              <a:gd name="connsiteX19" fmla="*/ 2433234 w 11561736"/>
              <a:gd name="connsiteY19" fmla="*/ 170482 h 340963"/>
              <a:gd name="connsiteX20" fmla="*/ 2479729 w 11561736"/>
              <a:gd name="connsiteY20" fmla="*/ 139485 h 340963"/>
              <a:gd name="connsiteX21" fmla="*/ 2743200 w 11561736"/>
              <a:gd name="connsiteY21" fmla="*/ 139485 h 340963"/>
              <a:gd name="connsiteX22" fmla="*/ 2836190 w 11561736"/>
              <a:gd name="connsiteY22" fmla="*/ 154983 h 340963"/>
              <a:gd name="connsiteX23" fmla="*/ 2913681 w 11561736"/>
              <a:gd name="connsiteY23" fmla="*/ 170482 h 340963"/>
              <a:gd name="connsiteX24" fmla="*/ 3115159 w 11561736"/>
              <a:gd name="connsiteY24" fmla="*/ 185980 h 340963"/>
              <a:gd name="connsiteX25" fmla="*/ 3177153 w 11561736"/>
              <a:gd name="connsiteY25" fmla="*/ 201478 h 340963"/>
              <a:gd name="connsiteX26" fmla="*/ 3859078 w 11561736"/>
              <a:gd name="connsiteY26" fmla="*/ 201478 h 340963"/>
              <a:gd name="connsiteX27" fmla="*/ 3998563 w 11561736"/>
              <a:gd name="connsiteY27" fmla="*/ 185980 h 340963"/>
              <a:gd name="connsiteX28" fmla="*/ 4122549 w 11561736"/>
              <a:gd name="connsiteY28" fmla="*/ 170482 h 340963"/>
              <a:gd name="connsiteX29" fmla="*/ 4293031 w 11561736"/>
              <a:gd name="connsiteY29" fmla="*/ 154983 h 340963"/>
              <a:gd name="connsiteX30" fmla="*/ 4649492 w 11561736"/>
              <a:gd name="connsiteY30" fmla="*/ 170482 h 340963"/>
              <a:gd name="connsiteX31" fmla="*/ 4695987 w 11561736"/>
              <a:gd name="connsiteY31" fmla="*/ 185980 h 340963"/>
              <a:gd name="connsiteX32" fmla="*/ 4835471 w 11561736"/>
              <a:gd name="connsiteY32" fmla="*/ 201478 h 340963"/>
              <a:gd name="connsiteX33" fmla="*/ 5114441 w 11561736"/>
              <a:gd name="connsiteY33" fmla="*/ 185980 h 340963"/>
              <a:gd name="connsiteX34" fmla="*/ 5222929 w 11561736"/>
              <a:gd name="connsiteY34" fmla="*/ 170482 h 340963"/>
              <a:gd name="connsiteX35" fmla="*/ 5734373 w 11561736"/>
              <a:gd name="connsiteY35" fmla="*/ 185980 h 340963"/>
              <a:gd name="connsiteX36" fmla="*/ 5827363 w 11561736"/>
              <a:gd name="connsiteY36" fmla="*/ 170482 h 340963"/>
              <a:gd name="connsiteX37" fmla="*/ 5920353 w 11561736"/>
              <a:gd name="connsiteY37" fmla="*/ 139485 h 340963"/>
              <a:gd name="connsiteX38" fmla="*/ 6354305 w 11561736"/>
              <a:gd name="connsiteY38" fmla="*/ 154983 h 340963"/>
              <a:gd name="connsiteX39" fmla="*/ 6462793 w 11561736"/>
              <a:gd name="connsiteY39" fmla="*/ 170482 h 340963"/>
              <a:gd name="connsiteX40" fmla="*/ 6695268 w 11561736"/>
              <a:gd name="connsiteY40" fmla="*/ 185980 h 340963"/>
              <a:gd name="connsiteX41" fmla="*/ 6850251 w 11561736"/>
              <a:gd name="connsiteY41" fmla="*/ 216977 h 340963"/>
              <a:gd name="connsiteX42" fmla="*/ 6927742 w 11561736"/>
              <a:gd name="connsiteY42" fmla="*/ 232475 h 340963"/>
              <a:gd name="connsiteX43" fmla="*/ 7020732 w 11561736"/>
              <a:gd name="connsiteY43" fmla="*/ 247973 h 340963"/>
              <a:gd name="connsiteX44" fmla="*/ 7191214 w 11561736"/>
              <a:gd name="connsiteY44" fmla="*/ 232475 h 340963"/>
              <a:gd name="connsiteX45" fmla="*/ 7253207 w 11561736"/>
              <a:gd name="connsiteY45" fmla="*/ 216977 h 340963"/>
              <a:gd name="connsiteX46" fmla="*/ 7423688 w 11561736"/>
              <a:gd name="connsiteY46" fmla="*/ 201478 h 340963"/>
              <a:gd name="connsiteX47" fmla="*/ 8059119 w 11561736"/>
              <a:gd name="connsiteY47" fmla="*/ 201478 h 340963"/>
              <a:gd name="connsiteX48" fmla="*/ 8105614 w 11561736"/>
              <a:gd name="connsiteY48" fmla="*/ 185980 h 340963"/>
              <a:gd name="connsiteX49" fmla="*/ 8183105 w 11561736"/>
              <a:gd name="connsiteY49" fmla="*/ 154983 h 340963"/>
              <a:gd name="connsiteX50" fmla="*/ 8245098 w 11561736"/>
              <a:gd name="connsiteY50" fmla="*/ 123987 h 340963"/>
              <a:gd name="connsiteX51" fmla="*/ 8338088 w 11561736"/>
              <a:gd name="connsiteY51" fmla="*/ 92990 h 340963"/>
              <a:gd name="connsiteX52" fmla="*/ 8632556 w 11561736"/>
              <a:gd name="connsiteY52" fmla="*/ 108488 h 340963"/>
              <a:gd name="connsiteX53" fmla="*/ 8772041 w 11561736"/>
              <a:gd name="connsiteY53" fmla="*/ 139485 h 340963"/>
              <a:gd name="connsiteX54" fmla="*/ 8927024 w 11561736"/>
              <a:gd name="connsiteY54" fmla="*/ 154983 h 340963"/>
              <a:gd name="connsiteX55" fmla="*/ 9066509 w 11561736"/>
              <a:gd name="connsiteY55" fmla="*/ 170482 h 340963"/>
              <a:gd name="connsiteX56" fmla="*/ 9236990 w 11561736"/>
              <a:gd name="connsiteY56" fmla="*/ 216977 h 340963"/>
              <a:gd name="connsiteX57" fmla="*/ 9298983 w 11561736"/>
              <a:gd name="connsiteY57" fmla="*/ 232475 h 340963"/>
              <a:gd name="connsiteX58" fmla="*/ 9345478 w 11561736"/>
              <a:gd name="connsiteY58" fmla="*/ 247973 h 340963"/>
              <a:gd name="connsiteX59" fmla="*/ 9469464 w 11561736"/>
              <a:gd name="connsiteY59" fmla="*/ 263471 h 340963"/>
              <a:gd name="connsiteX60" fmla="*/ 9562454 w 11561736"/>
              <a:gd name="connsiteY60" fmla="*/ 294468 h 340963"/>
              <a:gd name="connsiteX61" fmla="*/ 9670942 w 11561736"/>
              <a:gd name="connsiteY61" fmla="*/ 325465 h 340963"/>
              <a:gd name="connsiteX62" fmla="*/ 9779431 w 11561736"/>
              <a:gd name="connsiteY62" fmla="*/ 340963 h 340963"/>
              <a:gd name="connsiteX63" fmla="*/ 10011905 w 11561736"/>
              <a:gd name="connsiteY63" fmla="*/ 309966 h 340963"/>
              <a:gd name="connsiteX64" fmla="*/ 10228881 w 11561736"/>
              <a:gd name="connsiteY64" fmla="*/ 278970 h 340963"/>
              <a:gd name="connsiteX65" fmla="*/ 10368366 w 11561736"/>
              <a:gd name="connsiteY65" fmla="*/ 247973 h 340963"/>
              <a:gd name="connsiteX66" fmla="*/ 10414861 w 11561736"/>
              <a:gd name="connsiteY66" fmla="*/ 232475 h 340963"/>
              <a:gd name="connsiteX67" fmla="*/ 10476854 w 11561736"/>
              <a:gd name="connsiteY67" fmla="*/ 216977 h 340963"/>
              <a:gd name="connsiteX68" fmla="*/ 10833315 w 11561736"/>
              <a:gd name="connsiteY68" fmla="*/ 216977 h 340963"/>
              <a:gd name="connsiteX69" fmla="*/ 10879810 w 11561736"/>
              <a:gd name="connsiteY69" fmla="*/ 185980 h 340963"/>
              <a:gd name="connsiteX70" fmla="*/ 10972800 w 11561736"/>
              <a:gd name="connsiteY70" fmla="*/ 154983 h 340963"/>
              <a:gd name="connsiteX71" fmla="*/ 11127783 w 11561736"/>
              <a:gd name="connsiteY71" fmla="*/ 123987 h 340963"/>
              <a:gd name="connsiteX72" fmla="*/ 11515241 w 11561736"/>
              <a:gd name="connsiteY72" fmla="*/ 139485 h 340963"/>
              <a:gd name="connsiteX73" fmla="*/ 11561736 w 11561736"/>
              <a:gd name="connsiteY73" fmla="*/ 154983 h 34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561736" h="340963">
                <a:moveTo>
                  <a:pt x="0" y="46495"/>
                </a:moveTo>
                <a:cubicBezTo>
                  <a:pt x="175870" y="11322"/>
                  <a:pt x="103872" y="28277"/>
                  <a:pt x="216976" y="0"/>
                </a:cubicBezTo>
                <a:cubicBezTo>
                  <a:pt x="268637" y="5166"/>
                  <a:pt x="320930" y="5931"/>
                  <a:pt x="371959" y="15499"/>
                </a:cubicBezTo>
                <a:cubicBezTo>
                  <a:pt x="404073" y="21520"/>
                  <a:pt x="464949" y="46495"/>
                  <a:pt x="464949" y="46495"/>
                </a:cubicBezTo>
                <a:cubicBezTo>
                  <a:pt x="538631" y="95617"/>
                  <a:pt x="493771" y="71600"/>
                  <a:pt x="604434" y="108488"/>
                </a:cubicBezTo>
                <a:cubicBezTo>
                  <a:pt x="619932" y="113654"/>
                  <a:pt x="637336" y="114925"/>
                  <a:pt x="650929" y="123987"/>
                </a:cubicBezTo>
                <a:cubicBezTo>
                  <a:pt x="666427" y="134319"/>
                  <a:pt x="680403" y="147418"/>
                  <a:pt x="697424" y="154983"/>
                </a:cubicBezTo>
                <a:cubicBezTo>
                  <a:pt x="727281" y="168253"/>
                  <a:pt x="759417" y="175648"/>
                  <a:pt x="790414" y="185980"/>
                </a:cubicBezTo>
                <a:cubicBezTo>
                  <a:pt x="805912" y="191146"/>
                  <a:pt x="820795" y="198792"/>
                  <a:pt x="836909" y="201478"/>
                </a:cubicBezTo>
                <a:cubicBezTo>
                  <a:pt x="970982" y="223825"/>
                  <a:pt x="898717" y="213079"/>
                  <a:pt x="1053885" y="232475"/>
                </a:cubicBezTo>
                <a:cubicBezTo>
                  <a:pt x="1074549" y="237641"/>
                  <a:pt x="1094578" y="247973"/>
                  <a:pt x="1115878" y="247973"/>
                </a:cubicBezTo>
                <a:cubicBezTo>
                  <a:pt x="1401295" y="247973"/>
                  <a:pt x="1293835" y="249757"/>
                  <a:pt x="1441342" y="216977"/>
                </a:cubicBezTo>
                <a:cubicBezTo>
                  <a:pt x="1467057" y="211263"/>
                  <a:pt x="1492917" y="206190"/>
                  <a:pt x="1518834" y="201478"/>
                </a:cubicBezTo>
                <a:cubicBezTo>
                  <a:pt x="1549751" y="195857"/>
                  <a:pt x="1581148" y="192797"/>
                  <a:pt x="1611824" y="185980"/>
                </a:cubicBezTo>
                <a:cubicBezTo>
                  <a:pt x="1627772" y="182436"/>
                  <a:pt x="1642821" y="175648"/>
                  <a:pt x="1658319" y="170482"/>
                </a:cubicBezTo>
                <a:cubicBezTo>
                  <a:pt x="1746143" y="175648"/>
                  <a:pt x="1834176" y="178015"/>
                  <a:pt x="1921790" y="185980"/>
                </a:cubicBezTo>
                <a:cubicBezTo>
                  <a:pt x="1948024" y="188365"/>
                  <a:pt x="1973364" y="196766"/>
                  <a:pt x="1999281" y="201478"/>
                </a:cubicBezTo>
                <a:cubicBezTo>
                  <a:pt x="2030198" y="207099"/>
                  <a:pt x="2061274" y="211811"/>
                  <a:pt x="2092271" y="216977"/>
                </a:cubicBezTo>
                <a:cubicBezTo>
                  <a:pt x="2174929" y="211811"/>
                  <a:pt x="2258184" y="212668"/>
                  <a:pt x="2340244" y="201478"/>
                </a:cubicBezTo>
                <a:cubicBezTo>
                  <a:pt x="2372618" y="197063"/>
                  <a:pt x="2433234" y="170482"/>
                  <a:pt x="2433234" y="170482"/>
                </a:cubicBezTo>
                <a:cubicBezTo>
                  <a:pt x="2448732" y="160150"/>
                  <a:pt x="2463069" y="147815"/>
                  <a:pt x="2479729" y="139485"/>
                </a:cubicBezTo>
                <a:cubicBezTo>
                  <a:pt x="2561387" y="98656"/>
                  <a:pt x="2659176" y="133483"/>
                  <a:pt x="2743200" y="139485"/>
                </a:cubicBezTo>
                <a:lnTo>
                  <a:pt x="2836190" y="154983"/>
                </a:lnTo>
                <a:cubicBezTo>
                  <a:pt x="2862107" y="159695"/>
                  <a:pt x="2887500" y="167573"/>
                  <a:pt x="2913681" y="170482"/>
                </a:cubicBezTo>
                <a:cubicBezTo>
                  <a:pt x="2980627" y="177921"/>
                  <a:pt x="3048000" y="180814"/>
                  <a:pt x="3115159" y="185980"/>
                </a:cubicBezTo>
                <a:cubicBezTo>
                  <a:pt x="3135824" y="191146"/>
                  <a:pt x="3156142" y="197976"/>
                  <a:pt x="3177153" y="201478"/>
                </a:cubicBezTo>
                <a:cubicBezTo>
                  <a:pt x="3419633" y="241892"/>
                  <a:pt x="3554866" y="209929"/>
                  <a:pt x="3859078" y="201478"/>
                </a:cubicBezTo>
                <a:lnTo>
                  <a:pt x="3998563" y="185980"/>
                </a:lnTo>
                <a:lnTo>
                  <a:pt x="4122549" y="170482"/>
                </a:lnTo>
                <a:cubicBezTo>
                  <a:pt x="4179297" y="164508"/>
                  <a:pt x="4236204" y="160149"/>
                  <a:pt x="4293031" y="154983"/>
                </a:cubicBezTo>
                <a:cubicBezTo>
                  <a:pt x="4411851" y="160149"/>
                  <a:pt x="4530910" y="161360"/>
                  <a:pt x="4649492" y="170482"/>
                </a:cubicBezTo>
                <a:cubicBezTo>
                  <a:pt x="4665781" y="171735"/>
                  <a:pt x="4679873" y="183294"/>
                  <a:pt x="4695987" y="185980"/>
                </a:cubicBezTo>
                <a:cubicBezTo>
                  <a:pt x="4742131" y="193671"/>
                  <a:pt x="4788976" y="196312"/>
                  <a:pt x="4835471" y="201478"/>
                </a:cubicBezTo>
                <a:cubicBezTo>
                  <a:pt x="4928461" y="196312"/>
                  <a:pt x="5021604" y="193407"/>
                  <a:pt x="5114441" y="185980"/>
                </a:cubicBezTo>
                <a:cubicBezTo>
                  <a:pt x="5150854" y="183067"/>
                  <a:pt x="5186399" y="170482"/>
                  <a:pt x="5222929" y="170482"/>
                </a:cubicBezTo>
                <a:cubicBezTo>
                  <a:pt x="5393489" y="170482"/>
                  <a:pt x="5563892" y="180814"/>
                  <a:pt x="5734373" y="185980"/>
                </a:cubicBezTo>
                <a:cubicBezTo>
                  <a:pt x="5765370" y="180814"/>
                  <a:pt x="5796877" y="178103"/>
                  <a:pt x="5827363" y="170482"/>
                </a:cubicBezTo>
                <a:cubicBezTo>
                  <a:pt x="5859061" y="162558"/>
                  <a:pt x="5920353" y="139485"/>
                  <a:pt x="5920353" y="139485"/>
                </a:cubicBezTo>
                <a:cubicBezTo>
                  <a:pt x="6065004" y="144651"/>
                  <a:pt x="6209798" y="146725"/>
                  <a:pt x="6354305" y="154983"/>
                </a:cubicBezTo>
                <a:cubicBezTo>
                  <a:pt x="6390775" y="157067"/>
                  <a:pt x="6426413" y="167175"/>
                  <a:pt x="6462793" y="170482"/>
                </a:cubicBezTo>
                <a:cubicBezTo>
                  <a:pt x="6540138" y="177513"/>
                  <a:pt x="6617776" y="180814"/>
                  <a:pt x="6695268" y="185980"/>
                </a:cubicBezTo>
                <a:cubicBezTo>
                  <a:pt x="6784382" y="215684"/>
                  <a:pt x="6707784" y="193232"/>
                  <a:pt x="6850251" y="216977"/>
                </a:cubicBezTo>
                <a:cubicBezTo>
                  <a:pt x="6876234" y="221308"/>
                  <a:pt x="6901825" y="227763"/>
                  <a:pt x="6927742" y="232475"/>
                </a:cubicBezTo>
                <a:cubicBezTo>
                  <a:pt x="6958659" y="238096"/>
                  <a:pt x="6989735" y="242807"/>
                  <a:pt x="7020732" y="247973"/>
                </a:cubicBezTo>
                <a:cubicBezTo>
                  <a:pt x="7077559" y="242807"/>
                  <a:pt x="7134653" y="240016"/>
                  <a:pt x="7191214" y="232475"/>
                </a:cubicBezTo>
                <a:cubicBezTo>
                  <a:pt x="7212327" y="229660"/>
                  <a:pt x="7232094" y="219792"/>
                  <a:pt x="7253207" y="216977"/>
                </a:cubicBezTo>
                <a:cubicBezTo>
                  <a:pt x="7309768" y="209435"/>
                  <a:pt x="7366861" y="206644"/>
                  <a:pt x="7423688" y="201478"/>
                </a:cubicBezTo>
                <a:cubicBezTo>
                  <a:pt x="7724747" y="214023"/>
                  <a:pt x="7784348" y="228955"/>
                  <a:pt x="8059119" y="201478"/>
                </a:cubicBezTo>
                <a:cubicBezTo>
                  <a:pt x="8075375" y="199852"/>
                  <a:pt x="8090318" y="191716"/>
                  <a:pt x="8105614" y="185980"/>
                </a:cubicBezTo>
                <a:cubicBezTo>
                  <a:pt x="8131663" y="176212"/>
                  <a:pt x="8157683" y="166282"/>
                  <a:pt x="8183105" y="154983"/>
                </a:cubicBezTo>
                <a:cubicBezTo>
                  <a:pt x="8204217" y="145600"/>
                  <a:pt x="8223647" y="132567"/>
                  <a:pt x="8245098" y="123987"/>
                </a:cubicBezTo>
                <a:cubicBezTo>
                  <a:pt x="8275434" y="111852"/>
                  <a:pt x="8338088" y="92990"/>
                  <a:pt x="8338088" y="92990"/>
                </a:cubicBezTo>
                <a:cubicBezTo>
                  <a:pt x="8436244" y="98156"/>
                  <a:pt x="8534824" y="98017"/>
                  <a:pt x="8632556" y="108488"/>
                </a:cubicBezTo>
                <a:cubicBezTo>
                  <a:pt x="8679914" y="113562"/>
                  <a:pt x="8724995" y="132057"/>
                  <a:pt x="8772041" y="139485"/>
                </a:cubicBezTo>
                <a:cubicBezTo>
                  <a:pt x="8823324" y="147582"/>
                  <a:pt x="8875391" y="149548"/>
                  <a:pt x="8927024" y="154983"/>
                </a:cubicBezTo>
                <a:lnTo>
                  <a:pt x="9066509" y="170482"/>
                </a:lnTo>
                <a:cubicBezTo>
                  <a:pt x="9153417" y="199451"/>
                  <a:pt x="9097158" y="182019"/>
                  <a:pt x="9236990" y="216977"/>
                </a:cubicBezTo>
                <a:cubicBezTo>
                  <a:pt x="9257654" y="222143"/>
                  <a:pt x="9278776" y="225739"/>
                  <a:pt x="9298983" y="232475"/>
                </a:cubicBezTo>
                <a:cubicBezTo>
                  <a:pt x="9314481" y="237641"/>
                  <a:pt x="9329405" y="245051"/>
                  <a:pt x="9345478" y="247973"/>
                </a:cubicBezTo>
                <a:cubicBezTo>
                  <a:pt x="9386456" y="255424"/>
                  <a:pt x="9428135" y="258305"/>
                  <a:pt x="9469464" y="263471"/>
                </a:cubicBezTo>
                <a:lnTo>
                  <a:pt x="9562454" y="294468"/>
                </a:lnTo>
                <a:cubicBezTo>
                  <a:pt x="9602283" y="307744"/>
                  <a:pt x="9628139" y="317683"/>
                  <a:pt x="9670942" y="325465"/>
                </a:cubicBezTo>
                <a:cubicBezTo>
                  <a:pt x="9706883" y="332000"/>
                  <a:pt x="9743268" y="335797"/>
                  <a:pt x="9779431" y="340963"/>
                </a:cubicBezTo>
                <a:cubicBezTo>
                  <a:pt x="10144712" y="304436"/>
                  <a:pt x="9790104" y="344987"/>
                  <a:pt x="10011905" y="309966"/>
                </a:cubicBezTo>
                <a:cubicBezTo>
                  <a:pt x="10084071" y="298571"/>
                  <a:pt x="10228881" y="278970"/>
                  <a:pt x="10228881" y="278970"/>
                </a:cubicBezTo>
                <a:cubicBezTo>
                  <a:pt x="10333543" y="244081"/>
                  <a:pt x="10204720" y="284338"/>
                  <a:pt x="10368366" y="247973"/>
                </a:cubicBezTo>
                <a:cubicBezTo>
                  <a:pt x="10384314" y="244429"/>
                  <a:pt x="10399153" y="236963"/>
                  <a:pt x="10414861" y="232475"/>
                </a:cubicBezTo>
                <a:cubicBezTo>
                  <a:pt x="10435342" y="226623"/>
                  <a:pt x="10456190" y="222143"/>
                  <a:pt x="10476854" y="216977"/>
                </a:cubicBezTo>
                <a:cubicBezTo>
                  <a:pt x="10614650" y="228460"/>
                  <a:pt x="10697238" y="246137"/>
                  <a:pt x="10833315" y="216977"/>
                </a:cubicBezTo>
                <a:cubicBezTo>
                  <a:pt x="10851528" y="213074"/>
                  <a:pt x="10862789" y="193545"/>
                  <a:pt x="10879810" y="185980"/>
                </a:cubicBezTo>
                <a:cubicBezTo>
                  <a:pt x="10909667" y="172710"/>
                  <a:pt x="10940761" y="161391"/>
                  <a:pt x="10972800" y="154983"/>
                </a:cubicBezTo>
                <a:lnTo>
                  <a:pt x="11127783" y="123987"/>
                </a:lnTo>
                <a:cubicBezTo>
                  <a:pt x="11256936" y="129153"/>
                  <a:pt x="11386314" y="130276"/>
                  <a:pt x="11515241" y="139485"/>
                </a:cubicBezTo>
                <a:cubicBezTo>
                  <a:pt x="11531536" y="140649"/>
                  <a:pt x="11561736" y="154983"/>
                  <a:pt x="11561736" y="154983"/>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p:cNvCxnSpPr/>
          <p:nvPr/>
        </p:nvCxnSpPr>
        <p:spPr>
          <a:xfrm>
            <a:off x="7752962" y="2244135"/>
            <a:ext cx="0" cy="933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8131749" y="2190588"/>
            <a:ext cx="536878" cy="369332"/>
          </a:xfrm>
          <a:prstGeom prst="rect">
            <a:avLst/>
          </a:prstGeom>
          <a:noFill/>
        </p:spPr>
        <p:txBody>
          <a:bodyPr wrap="none" rtlCol="0">
            <a:spAutoFit/>
          </a:bodyPr>
          <a:lstStyle/>
          <a:p>
            <a:r>
              <a:rPr lang="nl-NL" dirty="0"/>
              <a:t>CO</a:t>
            </a:r>
            <a:r>
              <a:rPr lang="nl-NL" baseline="-25000" dirty="0"/>
              <a:t>2</a:t>
            </a:r>
          </a:p>
        </p:txBody>
      </p:sp>
      <p:cxnSp>
        <p:nvCxnSpPr>
          <p:cNvPr id="9" name="Rechte verbindingslijn met pijl 8"/>
          <p:cNvCxnSpPr/>
          <p:nvPr/>
        </p:nvCxnSpPr>
        <p:spPr>
          <a:xfrm flipV="1">
            <a:off x="7482664" y="2139388"/>
            <a:ext cx="0" cy="959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a:blip r:embed="rId3"/>
          <a:stretch>
            <a:fillRect/>
          </a:stretch>
        </p:blipFill>
        <p:spPr>
          <a:xfrm>
            <a:off x="8202997" y="2488095"/>
            <a:ext cx="432854" cy="577778"/>
          </a:xfrm>
          <a:prstGeom prst="rect">
            <a:avLst/>
          </a:prstGeom>
        </p:spPr>
      </p:pic>
      <p:sp>
        <p:nvSpPr>
          <p:cNvPr id="13" name="Tekstvak 12"/>
          <p:cNvSpPr txBox="1"/>
          <p:nvPr/>
        </p:nvSpPr>
        <p:spPr>
          <a:xfrm>
            <a:off x="6364290" y="2846703"/>
            <a:ext cx="415498" cy="369332"/>
          </a:xfrm>
          <a:prstGeom prst="rect">
            <a:avLst/>
          </a:prstGeom>
          <a:noFill/>
        </p:spPr>
        <p:txBody>
          <a:bodyPr wrap="none" rtlCol="0">
            <a:spAutoFit/>
          </a:bodyPr>
          <a:lstStyle/>
          <a:p>
            <a:r>
              <a:rPr lang="nl-NL" dirty="0"/>
              <a:t>O</a:t>
            </a:r>
            <a:r>
              <a:rPr lang="nl-NL" baseline="-25000" dirty="0"/>
              <a:t>2</a:t>
            </a:r>
          </a:p>
        </p:txBody>
      </p:sp>
      <p:pic>
        <p:nvPicPr>
          <p:cNvPr id="14" name="Afbeelding 13"/>
          <p:cNvPicPr>
            <a:picLocks noChangeAspect="1"/>
          </p:cNvPicPr>
          <p:nvPr/>
        </p:nvPicPr>
        <p:blipFill>
          <a:blip r:embed="rId3"/>
          <a:stretch>
            <a:fillRect/>
          </a:stretch>
        </p:blipFill>
        <p:spPr>
          <a:xfrm>
            <a:off x="6374848" y="2425130"/>
            <a:ext cx="432854" cy="577778"/>
          </a:xfrm>
          <a:prstGeom prst="rect">
            <a:avLst/>
          </a:prstGeom>
        </p:spPr>
      </p:pic>
      <p:sp>
        <p:nvSpPr>
          <p:cNvPr id="15" name="Tekstvak 14"/>
          <p:cNvSpPr txBox="1"/>
          <p:nvPr/>
        </p:nvSpPr>
        <p:spPr>
          <a:xfrm>
            <a:off x="9293487" y="3337955"/>
            <a:ext cx="858055" cy="369332"/>
          </a:xfrm>
          <a:prstGeom prst="rect">
            <a:avLst/>
          </a:prstGeom>
          <a:noFill/>
        </p:spPr>
        <p:txBody>
          <a:bodyPr wrap="none" rtlCol="0">
            <a:spAutoFit/>
          </a:bodyPr>
          <a:lstStyle/>
          <a:p>
            <a:r>
              <a:rPr lang="nl-NL" dirty="0"/>
              <a:t>stikstof</a:t>
            </a:r>
          </a:p>
        </p:txBody>
      </p:sp>
      <p:sp>
        <p:nvSpPr>
          <p:cNvPr id="16" name="Tekstvak 15"/>
          <p:cNvSpPr txBox="1"/>
          <p:nvPr/>
        </p:nvSpPr>
        <p:spPr>
          <a:xfrm>
            <a:off x="9320842" y="3693961"/>
            <a:ext cx="727443" cy="369332"/>
          </a:xfrm>
          <a:prstGeom prst="rect">
            <a:avLst/>
          </a:prstGeom>
          <a:noFill/>
        </p:spPr>
        <p:txBody>
          <a:bodyPr wrap="none" rtlCol="0">
            <a:spAutoFit/>
          </a:bodyPr>
          <a:lstStyle/>
          <a:p>
            <a:r>
              <a:rPr lang="nl-NL" dirty="0"/>
              <a:t>fosfor</a:t>
            </a:r>
          </a:p>
        </p:txBody>
      </p:sp>
      <p:pic>
        <p:nvPicPr>
          <p:cNvPr id="20" name="Afbeelding 19"/>
          <p:cNvPicPr>
            <a:picLocks noChangeAspect="1"/>
          </p:cNvPicPr>
          <p:nvPr/>
        </p:nvPicPr>
        <p:blipFill>
          <a:blip r:embed="rId4"/>
          <a:stretch>
            <a:fillRect/>
          </a:stretch>
        </p:blipFill>
        <p:spPr>
          <a:xfrm rot="5400000">
            <a:off x="8800440" y="3457829"/>
            <a:ext cx="432854" cy="579170"/>
          </a:xfrm>
          <a:prstGeom prst="rect">
            <a:avLst/>
          </a:prstGeom>
        </p:spPr>
      </p:pic>
      <p:cxnSp>
        <p:nvCxnSpPr>
          <p:cNvPr id="21" name="Rechte verbindingslijn met pijl 20"/>
          <p:cNvCxnSpPr/>
          <p:nvPr/>
        </p:nvCxnSpPr>
        <p:spPr>
          <a:xfrm flipH="1">
            <a:off x="3200565" y="1586658"/>
            <a:ext cx="3753294" cy="3827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hthoek 24"/>
          <p:cNvSpPr/>
          <p:nvPr/>
        </p:nvSpPr>
        <p:spPr>
          <a:xfrm>
            <a:off x="170481" y="5749871"/>
            <a:ext cx="11902699" cy="278970"/>
          </a:xfrm>
          <a:prstGeom prst="rect">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9" name="Groep 58"/>
          <p:cNvGrpSpPr/>
          <p:nvPr/>
        </p:nvGrpSpPr>
        <p:grpSpPr>
          <a:xfrm>
            <a:off x="6680469" y="3224222"/>
            <a:ext cx="1838278" cy="1013517"/>
            <a:chOff x="3228165" y="1689457"/>
            <a:chExt cx="1838278" cy="1013517"/>
          </a:xfrm>
        </p:grpSpPr>
        <p:sp>
          <p:nvSpPr>
            <p:cNvPr id="60" name="Stroomdiagram: Voorbereiding 59"/>
            <p:cNvSpPr/>
            <p:nvPr/>
          </p:nvSpPr>
          <p:spPr>
            <a:xfrm rot="776981">
              <a:off x="3228165" y="1967490"/>
              <a:ext cx="802105" cy="208261"/>
            </a:xfrm>
            <a:prstGeom prst="flowChartPreparation">
              <a:avLst/>
            </a:prstGeom>
            <a:pattFill prst="lgConfetti">
              <a:fgClr>
                <a:srgbClr val="92D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Ovaal 60"/>
            <p:cNvSpPr/>
            <p:nvPr/>
          </p:nvSpPr>
          <p:spPr>
            <a:xfrm>
              <a:off x="4029215" y="2184006"/>
              <a:ext cx="446370" cy="237815"/>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2" name="Groep 61"/>
            <p:cNvGrpSpPr/>
            <p:nvPr/>
          </p:nvGrpSpPr>
          <p:grpSpPr>
            <a:xfrm rot="20749232">
              <a:off x="4327701" y="1689457"/>
              <a:ext cx="482398" cy="385009"/>
              <a:chOff x="4475585" y="1642535"/>
              <a:chExt cx="482398" cy="385009"/>
            </a:xfrm>
          </p:grpSpPr>
          <p:sp>
            <p:nvSpPr>
              <p:cNvPr id="71" name="Ovaal 70"/>
              <p:cNvSpPr/>
              <p:nvPr/>
            </p:nvSpPr>
            <p:spPr>
              <a:xfrm>
                <a:off x="4475585" y="1652338"/>
                <a:ext cx="112457" cy="375206"/>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p:cNvSpPr/>
              <p:nvPr/>
            </p:nvSpPr>
            <p:spPr>
              <a:xfrm>
                <a:off x="4588042" y="1652338"/>
                <a:ext cx="112457" cy="375206"/>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al 72"/>
              <p:cNvSpPr/>
              <p:nvPr/>
            </p:nvSpPr>
            <p:spPr>
              <a:xfrm>
                <a:off x="4716703" y="1652338"/>
                <a:ext cx="112457" cy="375206"/>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al 73"/>
              <p:cNvSpPr/>
              <p:nvPr/>
            </p:nvSpPr>
            <p:spPr>
              <a:xfrm>
                <a:off x="4845526" y="1642535"/>
                <a:ext cx="112457" cy="375206"/>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3" name="Groep 62"/>
            <p:cNvGrpSpPr/>
            <p:nvPr/>
          </p:nvGrpSpPr>
          <p:grpSpPr>
            <a:xfrm>
              <a:off x="4353597" y="2212651"/>
              <a:ext cx="712846" cy="400402"/>
              <a:chOff x="4447908" y="2112208"/>
              <a:chExt cx="979881" cy="611767"/>
            </a:xfrm>
          </p:grpSpPr>
          <p:sp>
            <p:nvSpPr>
              <p:cNvPr id="68" name="Stroomdiagram: Proces 67"/>
              <p:cNvSpPr/>
              <p:nvPr/>
            </p:nvSpPr>
            <p:spPr>
              <a:xfrm rot="19590871">
                <a:off x="4447908" y="2498118"/>
                <a:ext cx="406115" cy="225857"/>
              </a:xfrm>
              <a:prstGeom prst="flowChartProcess">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Stroomdiagram: Proces 68"/>
              <p:cNvSpPr/>
              <p:nvPr/>
            </p:nvSpPr>
            <p:spPr>
              <a:xfrm rot="19590871">
                <a:off x="4766220" y="2293145"/>
                <a:ext cx="406115" cy="225857"/>
              </a:xfrm>
              <a:prstGeom prst="flowChartProcess">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Stroomdiagram: Proces 69"/>
              <p:cNvSpPr/>
              <p:nvPr/>
            </p:nvSpPr>
            <p:spPr>
              <a:xfrm rot="19590871">
                <a:off x="5051339" y="2112208"/>
                <a:ext cx="376450" cy="231157"/>
              </a:xfrm>
              <a:prstGeom prst="flowChartProcess">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4" name="Groep 63"/>
            <p:cNvGrpSpPr/>
            <p:nvPr/>
          </p:nvGrpSpPr>
          <p:grpSpPr>
            <a:xfrm>
              <a:off x="3620296" y="2404829"/>
              <a:ext cx="431350" cy="298145"/>
              <a:chOff x="3620296" y="2404829"/>
              <a:chExt cx="431350" cy="298145"/>
            </a:xfrm>
          </p:grpSpPr>
          <p:sp>
            <p:nvSpPr>
              <p:cNvPr id="65" name="Ovaal 64"/>
              <p:cNvSpPr/>
              <p:nvPr/>
            </p:nvSpPr>
            <p:spPr>
              <a:xfrm>
                <a:off x="3794315" y="2404829"/>
                <a:ext cx="181677" cy="169367"/>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p:cNvSpPr/>
              <p:nvPr/>
            </p:nvSpPr>
            <p:spPr>
              <a:xfrm>
                <a:off x="3620296" y="2503783"/>
                <a:ext cx="210665" cy="152400"/>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al 66"/>
              <p:cNvSpPr/>
              <p:nvPr/>
            </p:nvSpPr>
            <p:spPr>
              <a:xfrm>
                <a:off x="3789742" y="2533582"/>
                <a:ext cx="261904" cy="169392"/>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75" name="Afbeelding 74"/>
          <p:cNvPicPr>
            <a:picLocks noChangeAspect="1"/>
          </p:cNvPicPr>
          <p:nvPr/>
        </p:nvPicPr>
        <p:blipFill>
          <a:blip r:embed="rId3"/>
          <a:stretch>
            <a:fillRect/>
          </a:stretch>
        </p:blipFill>
        <p:spPr>
          <a:xfrm rot="16200000">
            <a:off x="7376876" y="3474768"/>
            <a:ext cx="432854" cy="577778"/>
          </a:xfrm>
          <a:prstGeom prst="rect">
            <a:avLst/>
          </a:prstGeom>
        </p:spPr>
      </p:pic>
      <p:grpSp>
        <p:nvGrpSpPr>
          <p:cNvPr id="4" name="Groep 3"/>
          <p:cNvGrpSpPr/>
          <p:nvPr/>
        </p:nvGrpSpPr>
        <p:grpSpPr>
          <a:xfrm>
            <a:off x="1464384" y="2204065"/>
            <a:ext cx="1707283" cy="3897956"/>
            <a:chOff x="1592351" y="2221247"/>
            <a:chExt cx="1707283" cy="3897956"/>
          </a:xfrm>
        </p:grpSpPr>
        <p:sp>
          <p:nvSpPr>
            <p:cNvPr id="27" name="Tekstvak 26"/>
            <p:cNvSpPr txBox="1"/>
            <p:nvPr/>
          </p:nvSpPr>
          <p:spPr>
            <a:xfrm>
              <a:off x="2274454" y="5749871"/>
              <a:ext cx="858055" cy="369332"/>
            </a:xfrm>
            <a:prstGeom prst="rect">
              <a:avLst/>
            </a:prstGeom>
            <a:noFill/>
          </p:spPr>
          <p:txBody>
            <a:bodyPr wrap="none" rtlCol="0">
              <a:spAutoFit/>
            </a:bodyPr>
            <a:lstStyle/>
            <a:p>
              <a:r>
                <a:rPr lang="nl-NL" dirty="0"/>
                <a:t>stikstof</a:t>
              </a:r>
            </a:p>
          </p:txBody>
        </p:sp>
        <p:sp>
          <p:nvSpPr>
            <p:cNvPr id="28" name="Tekstvak 27"/>
            <p:cNvSpPr txBox="1"/>
            <p:nvPr/>
          </p:nvSpPr>
          <p:spPr>
            <a:xfrm>
              <a:off x="1592351" y="5734759"/>
              <a:ext cx="727443" cy="369332"/>
            </a:xfrm>
            <a:prstGeom prst="rect">
              <a:avLst/>
            </a:prstGeom>
            <a:noFill/>
          </p:spPr>
          <p:txBody>
            <a:bodyPr wrap="none" rtlCol="0">
              <a:spAutoFit/>
            </a:bodyPr>
            <a:lstStyle/>
            <a:p>
              <a:r>
                <a:rPr lang="nl-NL" dirty="0"/>
                <a:t>fosfor</a:t>
              </a:r>
            </a:p>
          </p:txBody>
        </p:sp>
        <p:grpSp>
          <p:nvGrpSpPr>
            <p:cNvPr id="23" name="Groep 22"/>
            <p:cNvGrpSpPr/>
            <p:nvPr/>
          </p:nvGrpSpPr>
          <p:grpSpPr>
            <a:xfrm>
              <a:off x="1999281" y="3449935"/>
              <a:ext cx="1056353" cy="2431160"/>
              <a:chOff x="1999281" y="3449935"/>
              <a:chExt cx="1056353" cy="2431160"/>
            </a:xfrm>
          </p:grpSpPr>
          <p:sp>
            <p:nvSpPr>
              <p:cNvPr id="31" name="Vrije vorm 30"/>
              <p:cNvSpPr/>
              <p:nvPr/>
            </p:nvSpPr>
            <p:spPr>
              <a:xfrm>
                <a:off x="1999281" y="3580080"/>
                <a:ext cx="325465" cy="2186723"/>
              </a:xfrm>
              <a:custGeom>
                <a:avLst/>
                <a:gdLst>
                  <a:gd name="connsiteX0" fmla="*/ 0 w 325465"/>
                  <a:gd name="connsiteY0" fmla="*/ 2169791 h 2186723"/>
                  <a:gd name="connsiteX1" fmla="*/ 77492 w 325465"/>
                  <a:gd name="connsiteY1" fmla="*/ 2185289 h 2186723"/>
                  <a:gd name="connsiteX2" fmla="*/ 123987 w 325465"/>
                  <a:gd name="connsiteY2" fmla="*/ 2138795 h 2186723"/>
                  <a:gd name="connsiteX3" fmla="*/ 170482 w 325465"/>
                  <a:gd name="connsiteY3" fmla="*/ 2123296 h 2186723"/>
                  <a:gd name="connsiteX4" fmla="*/ 201478 w 325465"/>
                  <a:gd name="connsiteY4" fmla="*/ 1999310 h 2186723"/>
                  <a:gd name="connsiteX5" fmla="*/ 232475 w 325465"/>
                  <a:gd name="connsiteY5" fmla="*/ 1906320 h 2186723"/>
                  <a:gd name="connsiteX6" fmla="*/ 170482 w 325465"/>
                  <a:gd name="connsiteY6" fmla="*/ 1844327 h 2186723"/>
                  <a:gd name="connsiteX7" fmla="*/ 108488 w 325465"/>
                  <a:gd name="connsiteY7" fmla="*/ 1751337 h 2186723"/>
                  <a:gd name="connsiteX8" fmla="*/ 92990 w 325465"/>
                  <a:gd name="connsiteY8" fmla="*/ 1689344 h 2186723"/>
                  <a:gd name="connsiteX9" fmla="*/ 170482 w 325465"/>
                  <a:gd name="connsiteY9" fmla="*/ 1611852 h 2186723"/>
                  <a:gd name="connsiteX10" fmla="*/ 247973 w 325465"/>
                  <a:gd name="connsiteY10" fmla="*/ 1456869 h 2186723"/>
                  <a:gd name="connsiteX11" fmla="*/ 232475 w 325465"/>
                  <a:gd name="connsiteY11" fmla="*/ 1394876 h 2186723"/>
                  <a:gd name="connsiteX12" fmla="*/ 139485 w 325465"/>
                  <a:gd name="connsiteY12" fmla="*/ 1317384 h 2186723"/>
                  <a:gd name="connsiteX13" fmla="*/ 185980 w 325465"/>
                  <a:gd name="connsiteY13" fmla="*/ 1038415 h 2186723"/>
                  <a:gd name="connsiteX14" fmla="*/ 201478 w 325465"/>
                  <a:gd name="connsiteY14" fmla="*/ 991920 h 2186723"/>
                  <a:gd name="connsiteX15" fmla="*/ 247973 w 325465"/>
                  <a:gd name="connsiteY15" fmla="*/ 960923 h 2186723"/>
                  <a:gd name="connsiteX16" fmla="*/ 263472 w 325465"/>
                  <a:gd name="connsiteY16" fmla="*/ 914428 h 2186723"/>
                  <a:gd name="connsiteX17" fmla="*/ 108488 w 325465"/>
                  <a:gd name="connsiteY17" fmla="*/ 728449 h 2186723"/>
                  <a:gd name="connsiteX18" fmla="*/ 139485 w 325465"/>
                  <a:gd name="connsiteY18" fmla="*/ 588964 h 2186723"/>
                  <a:gd name="connsiteX19" fmla="*/ 185980 w 325465"/>
                  <a:gd name="connsiteY19" fmla="*/ 557967 h 2186723"/>
                  <a:gd name="connsiteX20" fmla="*/ 232475 w 325465"/>
                  <a:gd name="connsiteY20" fmla="*/ 511473 h 2186723"/>
                  <a:gd name="connsiteX21" fmla="*/ 278970 w 325465"/>
                  <a:gd name="connsiteY21" fmla="*/ 495974 h 2186723"/>
                  <a:gd name="connsiteX22" fmla="*/ 325465 w 325465"/>
                  <a:gd name="connsiteY22" fmla="*/ 464978 h 2186723"/>
                  <a:gd name="connsiteX23" fmla="*/ 294468 w 325465"/>
                  <a:gd name="connsiteY23" fmla="*/ 201506 h 2186723"/>
                  <a:gd name="connsiteX24" fmla="*/ 263472 w 325465"/>
                  <a:gd name="connsiteY24" fmla="*/ 155012 h 2186723"/>
                  <a:gd name="connsiteX25" fmla="*/ 247973 w 325465"/>
                  <a:gd name="connsiteY25" fmla="*/ 108517 h 2186723"/>
                  <a:gd name="connsiteX26" fmla="*/ 201478 w 325465"/>
                  <a:gd name="connsiteY26" fmla="*/ 93018 h 2186723"/>
                  <a:gd name="connsiteX27" fmla="*/ 123987 w 325465"/>
                  <a:gd name="connsiteY27" fmla="*/ 28 h 218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5465" h="2186723">
                    <a:moveTo>
                      <a:pt x="0" y="2169791"/>
                    </a:moveTo>
                    <a:cubicBezTo>
                      <a:pt x="25831" y="2174957"/>
                      <a:pt x="51936" y="2191678"/>
                      <a:pt x="77492" y="2185289"/>
                    </a:cubicBezTo>
                    <a:cubicBezTo>
                      <a:pt x="98755" y="2179973"/>
                      <a:pt x="105750" y="2150953"/>
                      <a:pt x="123987" y="2138795"/>
                    </a:cubicBezTo>
                    <a:cubicBezTo>
                      <a:pt x="137580" y="2129733"/>
                      <a:pt x="154984" y="2128462"/>
                      <a:pt x="170482" y="2123296"/>
                    </a:cubicBezTo>
                    <a:cubicBezTo>
                      <a:pt x="217511" y="1982206"/>
                      <a:pt x="145366" y="2205054"/>
                      <a:pt x="201478" y="1999310"/>
                    </a:cubicBezTo>
                    <a:cubicBezTo>
                      <a:pt x="210075" y="1967788"/>
                      <a:pt x="232475" y="1906320"/>
                      <a:pt x="232475" y="1906320"/>
                    </a:cubicBezTo>
                    <a:cubicBezTo>
                      <a:pt x="153574" y="1880020"/>
                      <a:pt x="208054" y="1911956"/>
                      <a:pt x="170482" y="1844327"/>
                    </a:cubicBezTo>
                    <a:cubicBezTo>
                      <a:pt x="152390" y="1811762"/>
                      <a:pt x="108488" y="1751337"/>
                      <a:pt x="108488" y="1751337"/>
                    </a:cubicBezTo>
                    <a:cubicBezTo>
                      <a:pt x="103322" y="1730673"/>
                      <a:pt x="89978" y="1710430"/>
                      <a:pt x="92990" y="1689344"/>
                    </a:cubicBezTo>
                    <a:cubicBezTo>
                      <a:pt x="98428" y="1651278"/>
                      <a:pt x="144380" y="1629254"/>
                      <a:pt x="170482" y="1611852"/>
                    </a:cubicBezTo>
                    <a:cubicBezTo>
                      <a:pt x="244290" y="1501139"/>
                      <a:pt x="223440" y="1555003"/>
                      <a:pt x="247973" y="1456869"/>
                    </a:cubicBezTo>
                    <a:cubicBezTo>
                      <a:pt x="242807" y="1436205"/>
                      <a:pt x="243043" y="1413370"/>
                      <a:pt x="232475" y="1394876"/>
                    </a:cubicBezTo>
                    <a:cubicBezTo>
                      <a:pt x="214117" y="1362749"/>
                      <a:pt x="169112" y="1337135"/>
                      <a:pt x="139485" y="1317384"/>
                    </a:cubicBezTo>
                    <a:cubicBezTo>
                      <a:pt x="168101" y="888130"/>
                      <a:pt x="109054" y="1192268"/>
                      <a:pt x="185980" y="1038415"/>
                    </a:cubicBezTo>
                    <a:cubicBezTo>
                      <a:pt x="193286" y="1023803"/>
                      <a:pt x="191273" y="1004677"/>
                      <a:pt x="201478" y="991920"/>
                    </a:cubicBezTo>
                    <a:cubicBezTo>
                      <a:pt x="213114" y="977375"/>
                      <a:pt x="232475" y="971255"/>
                      <a:pt x="247973" y="960923"/>
                    </a:cubicBezTo>
                    <a:cubicBezTo>
                      <a:pt x="253139" y="945425"/>
                      <a:pt x="263472" y="930765"/>
                      <a:pt x="263472" y="914428"/>
                    </a:cubicBezTo>
                    <a:cubicBezTo>
                      <a:pt x="263472" y="823797"/>
                      <a:pt x="175155" y="772893"/>
                      <a:pt x="108488" y="728449"/>
                    </a:cubicBezTo>
                    <a:cubicBezTo>
                      <a:pt x="108646" y="727500"/>
                      <a:pt x="123422" y="609043"/>
                      <a:pt x="139485" y="588964"/>
                    </a:cubicBezTo>
                    <a:cubicBezTo>
                      <a:pt x="151121" y="574419"/>
                      <a:pt x="171670" y="569891"/>
                      <a:pt x="185980" y="557967"/>
                    </a:cubicBezTo>
                    <a:cubicBezTo>
                      <a:pt x="202818" y="543936"/>
                      <a:pt x="214238" y="523631"/>
                      <a:pt x="232475" y="511473"/>
                    </a:cubicBezTo>
                    <a:cubicBezTo>
                      <a:pt x="246068" y="502411"/>
                      <a:pt x="264358" y="503280"/>
                      <a:pt x="278970" y="495974"/>
                    </a:cubicBezTo>
                    <a:cubicBezTo>
                      <a:pt x="295630" y="487644"/>
                      <a:pt x="309967" y="475310"/>
                      <a:pt x="325465" y="464978"/>
                    </a:cubicBezTo>
                    <a:cubicBezTo>
                      <a:pt x="323017" y="430701"/>
                      <a:pt x="329693" y="271956"/>
                      <a:pt x="294468" y="201506"/>
                    </a:cubicBezTo>
                    <a:cubicBezTo>
                      <a:pt x="286138" y="184846"/>
                      <a:pt x="271802" y="171672"/>
                      <a:pt x="263472" y="155012"/>
                    </a:cubicBezTo>
                    <a:cubicBezTo>
                      <a:pt x="256166" y="140400"/>
                      <a:pt x="259525" y="120069"/>
                      <a:pt x="247973" y="108517"/>
                    </a:cubicBezTo>
                    <a:cubicBezTo>
                      <a:pt x="236421" y="96965"/>
                      <a:pt x="216976" y="98184"/>
                      <a:pt x="201478" y="93018"/>
                    </a:cubicBezTo>
                    <a:cubicBezTo>
                      <a:pt x="136619" y="-4270"/>
                      <a:pt x="176738" y="28"/>
                      <a:pt x="123987" y="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flipH="1">
                <a:off x="2179786" y="3933513"/>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p:nvPr/>
            </p:nvSpPr>
            <p:spPr>
              <a:xfrm flipH="1">
                <a:off x="2105726" y="3449935"/>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p:cNvSpPr/>
              <p:nvPr/>
            </p:nvSpPr>
            <p:spPr>
              <a:xfrm flipH="1">
                <a:off x="2274454" y="3834007"/>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p:cNvSpPr/>
              <p:nvPr/>
            </p:nvSpPr>
            <p:spPr>
              <a:xfrm flipH="1">
                <a:off x="2082867" y="4065927"/>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p:cNvSpPr/>
              <p:nvPr/>
            </p:nvSpPr>
            <p:spPr>
              <a:xfrm flipH="1">
                <a:off x="2082867" y="444401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p:cNvSpPr/>
              <p:nvPr/>
            </p:nvSpPr>
            <p:spPr>
              <a:xfrm flipH="1">
                <a:off x="2082867" y="499340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p:cNvSpPr/>
              <p:nvPr/>
            </p:nvSpPr>
            <p:spPr>
              <a:xfrm flipH="1">
                <a:off x="2225505" y="4724674"/>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p:cNvSpPr/>
              <p:nvPr/>
            </p:nvSpPr>
            <p:spPr>
              <a:xfrm flipH="1">
                <a:off x="2201973" y="529178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p:cNvGrpSpPr/>
              <p:nvPr/>
            </p:nvGrpSpPr>
            <p:grpSpPr>
              <a:xfrm>
                <a:off x="2730169" y="3476627"/>
                <a:ext cx="325465" cy="2316868"/>
                <a:chOff x="1481010" y="3449935"/>
                <a:chExt cx="325465" cy="2316868"/>
              </a:xfrm>
            </p:grpSpPr>
            <p:sp>
              <p:nvSpPr>
                <p:cNvPr id="35" name="Vrije vorm 34"/>
                <p:cNvSpPr/>
                <p:nvPr/>
              </p:nvSpPr>
              <p:spPr>
                <a:xfrm>
                  <a:off x="1481010" y="3580080"/>
                  <a:ext cx="325465" cy="2186723"/>
                </a:xfrm>
                <a:custGeom>
                  <a:avLst/>
                  <a:gdLst>
                    <a:gd name="connsiteX0" fmla="*/ 0 w 325465"/>
                    <a:gd name="connsiteY0" fmla="*/ 2169791 h 2186723"/>
                    <a:gd name="connsiteX1" fmla="*/ 77492 w 325465"/>
                    <a:gd name="connsiteY1" fmla="*/ 2185289 h 2186723"/>
                    <a:gd name="connsiteX2" fmla="*/ 123987 w 325465"/>
                    <a:gd name="connsiteY2" fmla="*/ 2138795 h 2186723"/>
                    <a:gd name="connsiteX3" fmla="*/ 170482 w 325465"/>
                    <a:gd name="connsiteY3" fmla="*/ 2123296 h 2186723"/>
                    <a:gd name="connsiteX4" fmla="*/ 201478 w 325465"/>
                    <a:gd name="connsiteY4" fmla="*/ 1999310 h 2186723"/>
                    <a:gd name="connsiteX5" fmla="*/ 232475 w 325465"/>
                    <a:gd name="connsiteY5" fmla="*/ 1906320 h 2186723"/>
                    <a:gd name="connsiteX6" fmla="*/ 170482 w 325465"/>
                    <a:gd name="connsiteY6" fmla="*/ 1844327 h 2186723"/>
                    <a:gd name="connsiteX7" fmla="*/ 108488 w 325465"/>
                    <a:gd name="connsiteY7" fmla="*/ 1751337 h 2186723"/>
                    <a:gd name="connsiteX8" fmla="*/ 92990 w 325465"/>
                    <a:gd name="connsiteY8" fmla="*/ 1689344 h 2186723"/>
                    <a:gd name="connsiteX9" fmla="*/ 170482 w 325465"/>
                    <a:gd name="connsiteY9" fmla="*/ 1611852 h 2186723"/>
                    <a:gd name="connsiteX10" fmla="*/ 247973 w 325465"/>
                    <a:gd name="connsiteY10" fmla="*/ 1456869 h 2186723"/>
                    <a:gd name="connsiteX11" fmla="*/ 232475 w 325465"/>
                    <a:gd name="connsiteY11" fmla="*/ 1394876 h 2186723"/>
                    <a:gd name="connsiteX12" fmla="*/ 139485 w 325465"/>
                    <a:gd name="connsiteY12" fmla="*/ 1317384 h 2186723"/>
                    <a:gd name="connsiteX13" fmla="*/ 185980 w 325465"/>
                    <a:gd name="connsiteY13" fmla="*/ 1038415 h 2186723"/>
                    <a:gd name="connsiteX14" fmla="*/ 201478 w 325465"/>
                    <a:gd name="connsiteY14" fmla="*/ 991920 h 2186723"/>
                    <a:gd name="connsiteX15" fmla="*/ 247973 w 325465"/>
                    <a:gd name="connsiteY15" fmla="*/ 960923 h 2186723"/>
                    <a:gd name="connsiteX16" fmla="*/ 263472 w 325465"/>
                    <a:gd name="connsiteY16" fmla="*/ 914428 h 2186723"/>
                    <a:gd name="connsiteX17" fmla="*/ 108488 w 325465"/>
                    <a:gd name="connsiteY17" fmla="*/ 728449 h 2186723"/>
                    <a:gd name="connsiteX18" fmla="*/ 139485 w 325465"/>
                    <a:gd name="connsiteY18" fmla="*/ 588964 h 2186723"/>
                    <a:gd name="connsiteX19" fmla="*/ 185980 w 325465"/>
                    <a:gd name="connsiteY19" fmla="*/ 557967 h 2186723"/>
                    <a:gd name="connsiteX20" fmla="*/ 232475 w 325465"/>
                    <a:gd name="connsiteY20" fmla="*/ 511473 h 2186723"/>
                    <a:gd name="connsiteX21" fmla="*/ 278970 w 325465"/>
                    <a:gd name="connsiteY21" fmla="*/ 495974 h 2186723"/>
                    <a:gd name="connsiteX22" fmla="*/ 325465 w 325465"/>
                    <a:gd name="connsiteY22" fmla="*/ 464978 h 2186723"/>
                    <a:gd name="connsiteX23" fmla="*/ 294468 w 325465"/>
                    <a:gd name="connsiteY23" fmla="*/ 201506 h 2186723"/>
                    <a:gd name="connsiteX24" fmla="*/ 263472 w 325465"/>
                    <a:gd name="connsiteY24" fmla="*/ 155012 h 2186723"/>
                    <a:gd name="connsiteX25" fmla="*/ 247973 w 325465"/>
                    <a:gd name="connsiteY25" fmla="*/ 108517 h 2186723"/>
                    <a:gd name="connsiteX26" fmla="*/ 201478 w 325465"/>
                    <a:gd name="connsiteY26" fmla="*/ 93018 h 2186723"/>
                    <a:gd name="connsiteX27" fmla="*/ 123987 w 325465"/>
                    <a:gd name="connsiteY27" fmla="*/ 28 h 218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5465" h="2186723">
                      <a:moveTo>
                        <a:pt x="0" y="2169791"/>
                      </a:moveTo>
                      <a:cubicBezTo>
                        <a:pt x="25831" y="2174957"/>
                        <a:pt x="51936" y="2191678"/>
                        <a:pt x="77492" y="2185289"/>
                      </a:cubicBezTo>
                      <a:cubicBezTo>
                        <a:pt x="98755" y="2179973"/>
                        <a:pt x="105750" y="2150953"/>
                        <a:pt x="123987" y="2138795"/>
                      </a:cubicBezTo>
                      <a:cubicBezTo>
                        <a:pt x="137580" y="2129733"/>
                        <a:pt x="154984" y="2128462"/>
                        <a:pt x="170482" y="2123296"/>
                      </a:cubicBezTo>
                      <a:cubicBezTo>
                        <a:pt x="217511" y="1982206"/>
                        <a:pt x="145366" y="2205054"/>
                        <a:pt x="201478" y="1999310"/>
                      </a:cubicBezTo>
                      <a:cubicBezTo>
                        <a:pt x="210075" y="1967788"/>
                        <a:pt x="232475" y="1906320"/>
                        <a:pt x="232475" y="1906320"/>
                      </a:cubicBezTo>
                      <a:cubicBezTo>
                        <a:pt x="153574" y="1880020"/>
                        <a:pt x="208054" y="1911956"/>
                        <a:pt x="170482" y="1844327"/>
                      </a:cubicBezTo>
                      <a:cubicBezTo>
                        <a:pt x="152390" y="1811762"/>
                        <a:pt x="108488" y="1751337"/>
                        <a:pt x="108488" y="1751337"/>
                      </a:cubicBezTo>
                      <a:cubicBezTo>
                        <a:pt x="103322" y="1730673"/>
                        <a:pt x="89978" y="1710430"/>
                        <a:pt x="92990" y="1689344"/>
                      </a:cubicBezTo>
                      <a:cubicBezTo>
                        <a:pt x="98428" y="1651278"/>
                        <a:pt x="144380" y="1629254"/>
                        <a:pt x="170482" y="1611852"/>
                      </a:cubicBezTo>
                      <a:cubicBezTo>
                        <a:pt x="244290" y="1501139"/>
                        <a:pt x="223440" y="1555003"/>
                        <a:pt x="247973" y="1456869"/>
                      </a:cubicBezTo>
                      <a:cubicBezTo>
                        <a:pt x="242807" y="1436205"/>
                        <a:pt x="243043" y="1413370"/>
                        <a:pt x="232475" y="1394876"/>
                      </a:cubicBezTo>
                      <a:cubicBezTo>
                        <a:pt x="214117" y="1362749"/>
                        <a:pt x="169112" y="1337135"/>
                        <a:pt x="139485" y="1317384"/>
                      </a:cubicBezTo>
                      <a:cubicBezTo>
                        <a:pt x="168101" y="888130"/>
                        <a:pt x="109054" y="1192268"/>
                        <a:pt x="185980" y="1038415"/>
                      </a:cubicBezTo>
                      <a:cubicBezTo>
                        <a:pt x="193286" y="1023803"/>
                        <a:pt x="191273" y="1004677"/>
                        <a:pt x="201478" y="991920"/>
                      </a:cubicBezTo>
                      <a:cubicBezTo>
                        <a:pt x="213114" y="977375"/>
                        <a:pt x="232475" y="971255"/>
                        <a:pt x="247973" y="960923"/>
                      </a:cubicBezTo>
                      <a:cubicBezTo>
                        <a:pt x="253139" y="945425"/>
                        <a:pt x="263472" y="930765"/>
                        <a:pt x="263472" y="914428"/>
                      </a:cubicBezTo>
                      <a:cubicBezTo>
                        <a:pt x="263472" y="823797"/>
                        <a:pt x="175155" y="772893"/>
                        <a:pt x="108488" y="728449"/>
                      </a:cubicBezTo>
                      <a:cubicBezTo>
                        <a:pt x="108646" y="727500"/>
                        <a:pt x="123422" y="609043"/>
                        <a:pt x="139485" y="588964"/>
                      </a:cubicBezTo>
                      <a:cubicBezTo>
                        <a:pt x="151121" y="574419"/>
                        <a:pt x="171670" y="569891"/>
                        <a:pt x="185980" y="557967"/>
                      </a:cubicBezTo>
                      <a:cubicBezTo>
                        <a:pt x="202818" y="543936"/>
                        <a:pt x="214238" y="523631"/>
                        <a:pt x="232475" y="511473"/>
                      </a:cubicBezTo>
                      <a:cubicBezTo>
                        <a:pt x="246068" y="502411"/>
                        <a:pt x="264358" y="503280"/>
                        <a:pt x="278970" y="495974"/>
                      </a:cubicBezTo>
                      <a:cubicBezTo>
                        <a:pt x="295630" y="487644"/>
                        <a:pt x="309967" y="475310"/>
                        <a:pt x="325465" y="464978"/>
                      </a:cubicBezTo>
                      <a:cubicBezTo>
                        <a:pt x="323017" y="430701"/>
                        <a:pt x="329693" y="271956"/>
                        <a:pt x="294468" y="201506"/>
                      </a:cubicBezTo>
                      <a:cubicBezTo>
                        <a:pt x="286138" y="184846"/>
                        <a:pt x="271802" y="171672"/>
                        <a:pt x="263472" y="155012"/>
                      </a:cubicBezTo>
                      <a:cubicBezTo>
                        <a:pt x="256166" y="140400"/>
                        <a:pt x="259525" y="120069"/>
                        <a:pt x="247973" y="108517"/>
                      </a:cubicBezTo>
                      <a:cubicBezTo>
                        <a:pt x="236421" y="96965"/>
                        <a:pt x="216976" y="98184"/>
                        <a:pt x="201478" y="93018"/>
                      </a:cubicBezTo>
                      <a:cubicBezTo>
                        <a:pt x="136619" y="-4270"/>
                        <a:pt x="176738" y="28"/>
                        <a:pt x="123987" y="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p:cNvSpPr/>
                <p:nvPr/>
              </p:nvSpPr>
              <p:spPr>
                <a:xfrm flipH="1">
                  <a:off x="1661515" y="3933513"/>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p:cNvSpPr/>
                <p:nvPr/>
              </p:nvSpPr>
              <p:spPr>
                <a:xfrm flipH="1">
                  <a:off x="1587455" y="3449935"/>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p:cNvSpPr/>
                <p:nvPr/>
              </p:nvSpPr>
              <p:spPr>
                <a:xfrm flipH="1">
                  <a:off x="1756183" y="3834007"/>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al 38"/>
                <p:cNvSpPr/>
                <p:nvPr/>
              </p:nvSpPr>
              <p:spPr>
                <a:xfrm flipH="1">
                  <a:off x="1564596" y="4065927"/>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al 39"/>
                <p:cNvSpPr/>
                <p:nvPr/>
              </p:nvSpPr>
              <p:spPr>
                <a:xfrm flipH="1">
                  <a:off x="1564596" y="444401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p:cNvSpPr/>
                <p:nvPr/>
              </p:nvSpPr>
              <p:spPr>
                <a:xfrm flipH="1">
                  <a:off x="1564596" y="499340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al 41"/>
                <p:cNvSpPr/>
                <p:nvPr/>
              </p:nvSpPr>
              <p:spPr>
                <a:xfrm flipH="1">
                  <a:off x="1707234" y="4724674"/>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al 42"/>
                <p:cNvSpPr/>
                <p:nvPr/>
              </p:nvSpPr>
              <p:spPr>
                <a:xfrm flipH="1">
                  <a:off x="1683702" y="5291785"/>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8" name="Groep 17"/>
              <p:cNvGrpSpPr/>
              <p:nvPr/>
            </p:nvGrpSpPr>
            <p:grpSpPr>
              <a:xfrm>
                <a:off x="2351770" y="4198879"/>
                <a:ext cx="352620" cy="1682216"/>
                <a:chOff x="2623720" y="3554117"/>
                <a:chExt cx="325465" cy="2316868"/>
              </a:xfrm>
            </p:grpSpPr>
            <p:cxnSp>
              <p:nvCxnSpPr>
                <p:cNvPr id="10" name="Rechte verbindingslijn 9"/>
                <p:cNvCxnSpPr>
                  <a:stCxn id="27" idx="0"/>
                </p:cNvCxnSpPr>
                <p:nvPr/>
              </p:nvCxnSpPr>
              <p:spPr>
                <a:xfrm flipV="1">
                  <a:off x="2703482" y="5406189"/>
                  <a:ext cx="168055" cy="343682"/>
                </a:xfrm>
                <a:prstGeom prst="line">
                  <a:avLst/>
                </a:prstGeom>
              </p:spPr>
              <p:style>
                <a:lnRef idx="1">
                  <a:schemeClr val="accent1"/>
                </a:lnRef>
                <a:fillRef idx="0">
                  <a:schemeClr val="accent1"/>
                </a:fillRef>
                <a:effectRef idx="0">
                  <a:schemeClr val="accent1"/>
                </a:effectRef>
                <a:fontRef idx="minor">
                  <a:schemeClr val="tx1"/>
                </a:fontRef>
              </p:style>
            </p:cxnSp>
            <p:sp>
              <p:nvSpPr>
                <p:cNvPr id="44" name="Vrije vorm 43"/>
                <p:cNvSpPr/>
                <p:nvPr/>
              </p:nvSpPr>
              <p:spPr>
                <a:xfrm>
                  <a:off x="2623720" y="3684262"/>
                  <a:ext cx="325465" cy="2186723"/>
                </a:xfrm>
                <a:custGeom>
                  <a:avLst/>
                  <a:gdLst>
                    <a:gd name="connsiteX0" fmla="*/ 0 w 325465"/>
                    <a:gd name="connsiteY0" fmla="*/ 2169791 h 2186723"/>
                    <a:gd name="connsiteX1" fmla="*/ 77492 w 325465"/>
                    <a:gd name="connsiteY1" fmla="*/ 2185289 h 2186723"/>
                    <a:gd name="connsiteX2" fmla="*/ 123987 w 325465"/>
                    <a:gd name="connsiteY2" fmla="*/ 2138795 h 2186723"/>
                    <a:gd name="connsiteX3" fmla="*/ 170482 w 325465"/>
                    <a:gd name="connsiteY3" fmla="*/ 2123296 h 2186723"/>
                    <a:gd name="connsiteX4" fmla="*/ 201478 w 325465"/>
                    <a:gd name="connsiteY4" fmla="*/ 1999310 h 2186723"/>
                    <a:gd name="connsiteX5" fmla="*/ 232475 w 325465"/>
                    <a:gd name="connsiteY5" fmla="*/ 1906320 h 2186723"/>
                    <a:gd name="connsiteX6" fmla="*/ 170482 w 325465"/>
                    <a:gd name="connsiteY6" fmla="*/ 1844327 h 2186723"/>
                    <a:gd name="connsiteX7" fmla="*/ 108488 w 325465"/>
                    <a:gd name="connsiteY7" fmla="*/ 1751337 h 2186723"/>
                    <a:gd name="connsiteX8" fmla="*/ 92990 w 325465"/>
                    <a:gd name="connsiteY8" fmla="*/ 1689344 h 2186723"/>
                    <a:gd name="connsiteX9" fmla="*/ 170482 w 325465"/>
                    <a:gd name="connsiteY9" fmla="*/ 1611852 h 2186723"/>
                    <a:gd name="connsiteX10" fmla="*/ 247973 w 325465"/>
                    <a:gd name="connsiteY10" fmla="*/ 1456869 h 2186723"/>
                    <a:gd name="connsiteX11" fmla="*/ 232475 w 325465"/>
                    <a:gd name="connsiteY11" fmla="*/ 1394876 h 2186723"/>
                    <a:gd name="connsiteX12" fmla="*/ 139485 w 325465"/>
                    <a:gd name="connsiteY12" fmla="*/ 1317384 h 2186723"/>
                    <a:gd name="connsiteX13" fmla="*/ 185980 w 325465"/>
                    <a:gd name="connsiteY13" fmla="*/ 1038415 h 2186723"/>
                    <a:gd name="connsiteX14" fmla="*/ 201478 w 325465"/>
                    <a:gd name="connsiteY14" fmla="*/ 991920 h 2186723"/>
                    <a:gd name="connsiteX15" fmla="*/ 247973 w 325465"/>
                    <a:gd name="connsiteY15" fmla="*/ 960923 h 2186723"/>
                    <a:gd name="connsiteX16" fmla="*/ 263472 w 325465"/>
                    <a:gd name="connsiteY16" fmla="*/ 914428 h 2186723"/>
                    <a:gd name="connsiteX17" fmla="*/ 108488 w 325465"/>
                    <a:gd name="connsiteY17" fmla="*/ 728449 h 2186723"/>
                    <a:gd name="connsiteX18" fmla="*/ 139485 w 325465"/>
                    <a:gd name="connsiteY18" fmla="*/ 588964 h 2186723"/>
                    <a:gd name="connsiteX19" fmla="*/ 185980 w 325465"/>
                    <a:gd name="connsiteY19" fmla="*/ 557967 h 2186723"/>
                    <a:gd name="connsiteX20" fmla="*/ 232475 w 325465"/>
                    <a:gd name="connsiteY20" fmla="*/ 511473 h 2186723"/>
                    <a:gd name="connsiteX21" fmla="*/ 278970 w 325465"/>
                    <a:gd name="connsiteY21" fmla="*/ 495974 h 2186723"/>
                    <a:gd name="connsiteX22" fmla="*/ 325465 w 325465"/>
                    <a:gd name="connsiteY22" fmla="*/ 464978 h 2186723"/>
                    <a:gd name="connsiteX23" fmla="*/ 294468 w 325465"/>
                    <a:gd name="connsiteY23" fmla="*/ 201506 h 2186723"/>
                    <a:gd name="connsiteX24" fmla="*/ 263472 w 325465"/>
                    <a:gd name="connsiteY24" fmla="*/ 155012 h 2186723"/>
                    <a:gd name="connsiteX25" fmla="*/ 247973 w 325465"/>
                    <a:gd name="connsiteY25" fmla="*/ 108517 h 2186723"/>
                    <a:gd name="connsiteX26" fmla="*/ 201478 w 325465"/>
                    <a:gd name="connsiteY26" fmla="*/ 93018 h 2186723"/>
                    <a:gd name="connsiteX27" fmla="*/ 123987 w 325465"/>
                    <a:gd name="connsiteY27" fmla="*/ 28 h 218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5465" h="2186723">
                      <a:moveTo>
                        <a:pt x="0" y="2169791"/>
                      </a:moveTo>
                      <a:cubicBezTo>
                        <a:pt x="25831" y="2174957"/>
                        <a:pt x="51936" y="2191678"/>
                        <a:pt x="77492" y="2185289"/>
                      </a:cubicBezTo>
                      <a:cubicBezTo>
                        <a:pt x="98755" y="2179973"/>
                        <a:pt x="105750" y="2150953"/>
                        <a:pt x="123987" y="2138795"/>
                      </a:cubicBezTo>
                      <a:cubicBezTo>
                        <a:pt x="137580" y="2129733"/>
                        <a:pt x="154984" y="2128462"/>
                        <a:pt x="170482" y="2123296"/>
                      </a:cubicBezTo>
                      <a:cubicBezTo>
                        <a:pt x="217511" y="1982206"/>
                        <a:pt x="145366" y="2205054"/>
                        <a:pt x="201478" y="1999310"/>
                      </a:cubicBezTo>
                      <a:cubicBezTo>
                        <a:pt x="210075" y="1967788"/>
                        <a:pt x="232475" y="1906320"/>
                        <a:pt x="232475" y="1906320"/>
                      </a:cubicBezTo>
                      <a:cubicBezTo>
                        <a:pt x="153574" y="1880020"/>
                        <a:pt x="208054" y="1911956"/>
                        <a:pt x="170482" y="1844327"/>
                      </a:cubicBezTo>
                      <a:cubicBezTo>
                        <a:pt x="152390" y="1811762"/>
                        <a:pt x="108488" y="1751337"/>
                        <a:pt x="108488" y="1751337"/>
                      </a:cubicBezTo>
                      <a:cubicBezTo>
                        <a:pt x="103322" y="1730673"/>
                        <a:pt x="89978" y="1710430"/>
                        <a:pt x="92990" y="1689344"/>
                      </a:cubicBezTo>
                      <a:cubicBezTo>
                        <a:pt x="98428" y="1651278"/>
                        <a:pt x="144380" y="1629254"/>
                        <a:pt x="170482" y="1611852"/>
                      </a:cubicBezTo>
                      <a:cubicBezTo>
                        <a:pt x="244290" y="1501139"/>
                        <a:pt x="223440" y="1555003"/>
                        <a:pt x="247973" y="1456869"/>
                      </a:cubicBezTo>
                      <a:cubicBezTo>
                        <a:pt x="242807" y="1436205"/>
                        <a:pt x="243043" y="1413370"/>
                        <a:pt x="232475" y="1394876"/>
                      </a:cubicBezTo>
                      <a:cubicBezTo>
                        <a:pt x="214117" y="1362749"/>
                        <a:pt x="169112" y="1337135"/>
                        <a:pt x="139485" y="1317384"/>
                      </a:cubicBezTo>
                      <a:cubicBezTo>
                        <a:pt x="168101" y="888130"/>
                        <a:pt x="109054" y="1192268"/>
                        <a:pt x="185980" y="1038415"/>
                      </a:cubicBezTo>
                      <a:cubicBezTo>
                        <a:pt x="193286" y="1023803"/>
                        <a:pt x="191273" y="1004677"/>
                        <a:pt x="201478" y="991920"/>
                      </a:cubicBezTo>
                      <a:cubicBezTo>
                        <a:pt x="213114" y="977375"/>
                        <a:pt x="232475" y="971255"/>
                        <a:pt x="247973" y="960923"/>
                      </a:cubicBezTo>
                      <a:cubicBezTo>
                        <a:pt x="253139" y="945425"/>
                        <a:pt x="263472" y="930765"/>
                        <a:pt x="263472" y="914428"/>
                      </a:cubicBezTo>
                      <a:cubicBezTo>
                        <a:pt x="263472" y="823797"/>
                        <a:pt x="175155" y="772893"/>
                        <a:pt x="108488" y="728449"/>
                      </a:cubicBezTo>
                      <a:cubicBezTo>
                        <a:pt x="108646" y="727500"/>
                        <a:pt x="123422" y="609043"/>
                        <a:pt x="139485" y="588964"/>
                      </a:cubicBezTo>
                      <a:cubicBezTo>
                        <a:pt x="151121" y="574419"/>
                        <a:pt x="171670" y="569891"/>
                        <a:pt x="185980" y="557967"/>
                      </a:cubicBezTo>
                      <a:cubicBezTo>
                        <a:pt x="202818" y="543936"/>
                        <a:pt x="214238" y="523631"/>
                        <a:pt x="232475" y="511473"/>
                      </a:cubicBezTo>
                      <a:cubicBezTo>
                        <a:pt x="246068" y="502411"/>
                        <a:pt x="264358" y="503280"/>
                        <a:pt x="278970" y="495974"/>
                      </a:cubicBezTo>
                      <a:cubicBezTo>
                        <a:pt x="295630" y="487644"/>
                        <a:pt x="309967" y="475310"/>
                        <a:pt x="325465" y="464978"/>
                      </a:cubicBezTo>
                      <a:cubicBezTo>
                        <a:pt x="323017" y="430701"/>
                        <a:pt x="329693" y="271956"/>
                        <a:pt x="294468" y="201506"/>
                      </a:cubicBezTo>
                      <a:cubicBezTo>
                        <a:pt x="286138" y="184846"/>
                        <a:pt x="271802" y="171672"/>
                        <a:pt x="263472" y="155012"/>
                      </a:cubicBezTo>
                      <a:cubicBezTo>
                        <a:pt x="256166" y="140400"/>
                        <a:pt x="259525" y="120069"/>
                        <a:pt x="247973" y="108517"/>
                      </a:cubicBezTo>
                      <a:cubicBezTo>
                        <a:pt x="236421" y="96965"/>
                        <a:pt x="216976" y="98184"/>
                        <a:pt x="201478" y="93018"/>
                      </a:cubicBezTo>
                      <a:cubicBezTo>
                        <a:pt x="136619" y="-4270"/>
                        <a:pt x="176738" y="28"/>
                        <a:pt x="123987" y="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al 44"/>
                <p:cNvSpPr/>
                <p:nvPr/>
              </p:nvSpPr>
              <p:spPr>
                <a:xfrm flipH="1">
                  <a:off x="2804225" y="4037695"/>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al 45"/>
                <p:cNvSpPr/>
                <p:nvPr/>
              </p:nvSpPr>
              <p:spPr>
                <a:xfrm flipH="1">
                  <a:off x="2730165" y="3554117"/>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al 46"/>
                <p:cNvSpPr/>
                <p:nvPr/>
              </p:nvSpPr>
              <p:spPr>
                <a:xfrm flipH="1">
                  <a:off x="2898893" y="3938189"/>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al 47"/>
                <p:cNvSpPr/>
                <p:nvPr/>
              </p:nvSpPr>
              <p:spPr>
                <a:xfrm flipH="1">
                  <a:off x="2707306" y="4170109"/>
                  <a:ext cx="45719" cy="2343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al 48"/>
                <p:cNvSpPr/>
                <p:nvPr/>
              </p:nvSpPr>
              <p:spPr>
                <a:xfrm flipH="1">
                  <a:off x="2707306" y="4548197"/>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al 49"/>
                <p:cNvSpPr/>
                <p:nvPr/>
              </p:nvSpPr>
              <p:spPr>
                <a:xfrm flipH="1">
                  <a:off x="2707306" y="5097587"/>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p:cNvSpPr/>
                <p:nvPr/>
              </p:nvSpPr>
              <p:spPr>
                <a:xfrm flipH="1">
                  <a:off x="2849944" y="4828856"/>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p:cNvSpPr/>
                <p:nvPr/>
              </p:nvSpPr>
              <p:spPr>
                <a:xfrm flipH="1">
                  <a:off x="2826412" y="5395967"/>
                  <a:ext cx="78062" cy="2618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53" name="Tekstvak 52"/>
            <p:cNvSpPr txBox="1"/>
            <p:nvPr/>
          </p:nvSpPr>
          <p:spPr>
            <a:xfrm>
              <a:off x="2750989" y="2221247"/>
              <a:ext cx="536878" cy="369332"/>
            </a:xfrm>
            <a:prstGeom prst="rect">
              <a:avLst/>
            </a:prstGeom>
            <a:noFill/>
          </p:spPr>
          <p:txBody>
            <a:bodyPr wrap="none" rtlCol="0">
              <a:spAutoFit/>
            </a:bodyPr>
            <a:lstStyle/>
            <a:p>
              <a:r>
                <a:rPr lang="nl-NL" dirty="0"/>
                <a:t>CO</a:t>
              </a:r>
              <a:r>
                <a:rPr lang="nl-NL" baseline="-25000" dirty="0"/>
                <a:t>2</a:t>
              </a:r>
            </a:p>
          </p:txBody>
        </p:sp>
        <p:pic>
          <p:nvPicPr>
            <p:cNvPr id="55" name="Afbeelding 54"/>
            <p:cNvPicPr>
              <a:picLocks noChangeAspect="1"/>
            </p:cNvPicPr>
            <p:nvPr/>
          </p:nvPicPr>
          <p:blipFill>
            <a:blip r:embed="rId3"/>
            <a:stretch>
              <a:fillRect/>
            </a:stretch>
          </p:blipFill>
          <p:spPr>
            <a:xfrm>
              <a:off x="2866780" y="2564386"/>
              <a:ext cx="432854" cy="577778"/>
            </a:xfrm>
            <a:prstGeom prst="rect">
              <a:avLst/>
            </a:prstGeom>
          </p:spPr>
        </p:pic>
        <p:pic>
          <p:nvPicPr>
            <p:cNvPr id="56" name="Afbeelding 55"/>
            <p:cNvPicPr>
              <a:picLocks noChangeAspect="1"/>
            </p:cNvPicPr>
            <p:nvPr/>
          </p:nvPicPr>
          <p:blipFill>
            <a:blip r:embed="rId3"/>
            <a:stretch>
              <a:fillRect/>
            </a:stretch>
          </p:blipFill>
          <p:spPr>
            <a:xfrm>
              <a:off x="1971658" y="2501987"/>
              <a:ext cx="432854" cy="577778"/>
            </a:xfrm>
            <a:prstGeom prst="rect">
              <a:avLst/>
            </a:prstGeom>
          </p:spPr>
        </p:pic>
        <p:sp>
          <p:nvSpPr>
            <p:cNvPr id="57" name="Tekstvak 56"/>
            <p:cNvSpPr txBox="1"/>
            <p:nvPr/>
          </p:nvSpPr>
          <p:spPr>
            <a:xfrm>
              <a:off x="1930314" y="3014313"/>
              <a:ext cx="415498" cy="369332"/>
            </a:xfrm>
            <a:prstGeom prst="rect">
              <a:avLst/>
            </a:prstGeom>
            <a:noFill/>
          </p:spPr>
          <p:txBody>
            <a:bodyPr wrap="none" rtlCol="0">
              <a:spAutoFit/>
            </a:bodyPr>
            <a:lstStyle/>
            <a:p>
              <a:r>
                <a:rPr lang="nl-NL" dirty="0"/>
                <a:t>O</a:t>
              </a:r>
              <a:r>
                <a:rPr lang="nl-NL" baseline="-25000" dirty="0"/>
                <a:t>2</a:t>
              </a:r>
            </a:p>
          </p:txBody>
        </p:sp>
        <p:pic>
          <p:nvPicPr>
            <p:cNvPr id="76" name="Afbeelding 75"/>
            <p:cNvPicPr>
              <a:picLocks noChangeAspect="1"/>
            </p:cNvPicPr>
            <p:nvPr/>
          </p:nvPicPr>
          <p:blipFill>
            <a:blip r:embed="rId3"/>
            <a:stretch>
              <a:fillRect/>
            </a:stretch>
          </p:blipFill>
          <p:spPr>
            <a:xfrm rot="16200000">
              <a:off x="2323527" y="3603087"/>
              <a:ext cx="432854" cy="577778"/>
            </a:xfrm>
            <a:prstGeom prst="rect">
              <a:avLst/>
            </a:prstGeom>
          </p:spPr>
        </p:pic>
      </p:grpSp>
      <p:sp>
        <p:nvSpPr>
          <p:cNvPr id="7" name="Vrije vorm 99">
            <a:extLst>
              <a:ext uri="{FF2B5EF4-FFF2-40B4-BE49-F238E27FC236}">
                <a16:creationId xmlns:a16="http://schemas.microsoft.com/office/drawing/2014/main" id="{3BFD2897-0899-C5F0-B709-46687040EB59}"/>
              </a:ext>
            </a:extLst>
          </p:cNvPr>
          <p:cNvSpPr/>
          <p:nvPr/>
        </p:nvSpPr>
        <p:spPr>
          <a:xfrm>
            <a:off x="4060043" y="4888191"/>
            <a:ext cx="2633436" cy="549966"/>
          </a:xfrm>
          <a:custGeom>
            <a:avLst/>
            <a:gdLst>
              <a:gd name="connsiteX0" fmla="*/ 4208837 w 4224879"/>
              <a:gd name="connsiteY0" fmla="*/ 385011 h 1090863"/>
              <a:gd name="connsiteX1" fmla="*/ 4128627 w 4224879"/>
              <a:gd name="connsiteY1" fmla="*/ 352927 h 1090863"/>
              <a:gd name="connsiteX2" fmla="*/ 4080500 w 4224879"/>
              <a:gd name="connsiteY2" fmla="*/ 320842 h 1090863"/>
              <a:gd name="connsiteX3" fmla="*/ 4016332 w 4224879"/>
              <a:gd name="connsiteY3" fmla="*/ 304800 h 1090863"/>
              <a:gd name="connsiteX4" fmla="*/ 3871953 w 4224879"/>
              <a:gd name="connsiteY4" fmla="*/ 256674 h 1090863"/>
              <a:gd name="connsiteX5" fmla="*/ 3823827 w 4224879"/>
              <a:gd name="connsiteY5" fmla="*/ 240632 h 1090863"/>
              <a:gd name="connsiteX6" fmla="*/ 3775700 w 4224879"/>
              <a:gd name="connsiteY6" fmla="*/ 208548 h 1090863"/>
              <a:gd name="connsiteX7" fmla="*/ 3695490 w 4224879"/>
              <a:gd name="connsiteY7" fmla="*/ 144379 h 1090863"/>
              <a:gd name="connsiteX8" fmla="*/ 3599237 w 4224879"/>
              <a:gd name="connsiteY8" fmla="*/ 112295 h 1090863"/>
              <a:gd name="connsiteX9" fmla="*/ 3551111 w 4224879"/>
              <a:gd name="connsiteY9" fmla="*/ 96253 h 1090863"/>
              <a:gd name="connsiteX10" fmla="*/ 3470900 w 4224879"/>
              <a:gd name="connsiteY10" fmla="*/ 80211 h 1090863"/>
              <a:gd name="connsiteX11" fmla="*/ 3374648 w 4224879"/>
              <a:gd name="connsiteY11" fmla="*/ 48127 h 1090863"/>
              <a:gd name="connsiteX12" fmla="*/ 3326521 w 4224879"/>
              <a:gd name="connsiteY12" fmla="*/ 32084 h 1090863"/>
              <a:gd name="connsiteX13" fmla="*/ 3134016 w 4224879"/>
              <a:gd name="connsiteY13" fmla="*/ 0 h 1090863"/>
              <a:gd name="connsiteX14" fmla="*/ 2829216 w 4224879"/>
              <a:gd name="connsiteY14" fmla="*/ 32084 h 1090863"/>
              <a:gd name="connsiteX15" fmla="*/ 2684837 w 4224879"/>
              <a:gd name="connsiteY15" fmla="*/ 48127 h 1090863"/>
              <a:gd name="connsiteX16" fmla="*/ 2588585 w 4224879"/>
              <a:gd name="connsiteY16" fmla="*/ 64169 h 1090863"/>
              <a:gd name="connsiteX17" fmla="*/ 2315869 w 4224879"/>
              <a:gd name="connsiteY17" fmla="*/ 80211 h 1090863"/>
              <a:gd name="connsiteX18" fmla="*/ 2171490 w 4224879"/>
              <a:gd name="connsiteY18" fmla="*/ 96253 h 1090863"/>
              <a:gd name="connsiteX19" fmla="*/ 1995027 w 4224879"/>
              <a:gd name="connsiteY19" fmla="*/ 144379 h 1090863"/>
              <a:gd name="connsiteX20" fmla="*/ 1898774 w 4224879"/>
              <a:gd name="connsiteY20" fmla="*/ 176463 h 1090863"/>
              <a:gd name="connsiteX21" fmla="*/ 1802521 w 4224879"/>
              <a:gd name="connsiteY21" fmla="*/ 208548 h 1090863"/>
              <a:gd name="connsiteX22" fmla="*/ 1754395 w 4224879"/>
              <a:gd name="connsiteY22" fmla="*/ 224590 h 1090863"/>
              <a:gd name="connsiteX23" fmla="*/ 1706269 w 4224879"/>
              <a:gd name="connsiteY23" fmla="*/ 240632 h 1090863"/>
              <a:gd name="connsiteX24" fmla="*/ 1561890 w 4224879"/>
              <a:gd name="connsiteY24" fmla="*/ 256674 h 1090863"/>
              <a:gd name="connsiteX25" fmla="*/ 1465637 w 4224879"/>
              <a:gd name="connsiteY25" fmla="*/ 288758 h 1090863"/>
              <a:gd name="connsiteX26" fmla="*/ 1417511 w 4224879"/>
              <a:gd name="connsiteY26" fmla="*/ 304800 h 1090863"/>
              <a:gd name="connsiteX27" fmla="*/ 1369385 w 4224879"/>
              <a:gd name="connsiteY27" fmla="*/ 336884 h 1090863"/>
              <a:gd name="connsiteX28" fmla="*/ 1289174 w 4224879"/>
              <a:gd name="connsiteY28" fmla="*/ 401053 h 1090863"/>
              <a:gd name="connsiteX29" fmla="*/ 1112711 w 4224879"/>
              <a:gd name="connsiteY29" fmla="*/ 433137 h 1090863"/>
              <a:gd name="connsiteX30" fmla="*/ 968332 w 4224879"/>
              <a:gd name="connsiteY30" fmla="*/ 465221 h 1090863"/>
              <a:gd name="connsiteX31" fmla="*/ 775827 w 4224879"/>
              <a:gd name="connsiteY31" fmla="*/ 497306 h 1090863"/>
              <a:gd name="connsiteX32" fmla="*/ 663532 w 4224879"/>
              <a:gd name="connsiteY32" fmla="*/ 481263 h 1090863"/>
              <a:gd name="connsiteX33" fmla="*/ 583321 w 4224879"/>
              <a:gd name="connsiteY33" fmla="*/ 401053 h 1090863"/>
              <a:gd name="connsiteX34" fmla="*/ 487069 w 4224879"/>
              <a:gd name="connsiteY34" fmla="*/ 352927 h 1090863"/>
              <a:gd name="connsiteX35" fmla="*/ 326648 w 4224879"/>
              <a:gd name="connsiteY35" fmla="*/ 320842 h 1090863"/>
              <a:gd name="connsiteX36" fmla="*/ 230395 w 4224879"/>
              <a:gd name="connsiteY36" fmla="*/ 336884 h 1090863"/>
              <a:gd name="connsiteX37" fmla="*/ 102058 w 4224879"/>
              <a:gd name="connsiteY37" fmla="*/ 352927 h 1090863"/>
              <a:gd name="connsiteX38" fmla="*/ 53932 w 4224879"/>
              <a:gd name="connsiteY38" fmla="*/ 401053 h 1090863"/>
              <a:gd name="connsiteX39" fmla="*/ 37890 w 4224879"/>
              <a:gd name="connsiteY39" fmla="*/ 609600 h 1090863"/>
              <a:gd name="connsiteX40" fmla="*/ 37890 w 4224879"/>
              <a:gd name="connsiteY40" fmla="*/ 882316 h 1090863"/>
              <a:gd name="connsiteX41" fmla="*/ 134143 w 4224879"/>
              <a:gd name="connsiteY41" fmla="*/ 946484 h 1090863"/>
              <a:gd name="connsiteX42" fmla="*/ 166227 w 4224879"/>
              <a:gd name="connsiteY42" fmla="*/ 978569 h 1090863"/>
              <a:gd name="connsiteX43" fmla="*/ 214353 w 4224879"/>
              <a:gd name="connsiteY43" fmla="*/ 994611 h 1090863"/>
              <a:gd name="connsiteX44" fmla="*/ 374774 w 4224879"/>
              <a:gd name="connsiteY44" fmla="*/ 978569 h 1090863"/>
              <a:gd name="connsiteX45" fmla="*/ 422900 w 4224879"/>
              <a:gd name="connsiteY45" fmla="*/ 946484 h 1090863"/>
              <a:gd name="connsiteX46" fmla="*/ 471027 w 4224879"/>
              <a:gd name="connsiteY46" fmla="*/ 930442 h 1090863"/>
              <a:gd name="connsiteX47" fmla="*/ 519153 w 4224879"/>
              <a:gd name="connsiteY47" fmla="*/ 898358 h 1090863"/>
              <a:gd name="connsiteX48" fmla="*/ 567279 w 4224879"/>
              <a:gd name="connsiteY48" fmla="*/ 850232 h 1090863"/>
              <a:gd name="connsiteX49" fmla="*/ 663532 w 4224879"/>
              <a:gd name="connsiteY49" fmla="*/ 818148 h 1090863"/>
              <a:gd name="connsiteX50" fmla="*/ 695616 w 4224879"/>
              <a:gd name="connsiteY50" fmla="*/ 786063 h 1090863"/>
              <a:gd name="connsiteX51" fmla="*/ 984374 w 4224879"/>
              <a:gd name="connsiteY51" fmla="*/ 786063 h 1090863"/>
              <a:gd name="connsiteX52" fmla="*/ 1128753 w 4224879"/>
              <a:gd name="connsiteY52" fmla="*/ 818148 h 1090863"/>
              <a:gd name="connsiteX53" fmla="*/ 1192921 w 4224879"/>
              <a:gd name="connsiteY53" fmla="*/ 834190 h 1090863"/>
              <a:gd name="connsiteX54" fmla="*/ 1289174 w 4224879"/>
              <a:gd name="connsiteY54" fmla="*/ 850232 h 1090863"/>
              <a:gd name="connsiteX55" fmla="*/ 1385427 w 4224879"/>
              <a:gd name="connsiteY55" fmla="*/ 882316 h 1090863"/>
              <a:gd name="connsiteX56" fmla="*/ 1433553 w 4224879"/>
              <a:gd name="connsiteY56" fmla="*/ 898358 h 1090863"/>
              <a:gd name="connsiteX57" fmla="*/ 1593974 w 4224879"/>
              <a:gd name="connsiteY57" fmla="*/ 914400 h 1090863"/>
              <a:gd name="connsiteX58" fmla="*/ 1690227 w 4224879"/>
              <a:gd name="connsiteY58" fmla="*/ 962527 h 1090863"/>
              <a:gd name="connsiteX59" fmla="*/ 1754395 w 4224879"/>
              <a:gd name="connsiteY59" fmla="*/ 978569 h 1090863"/>
              <a:gd name="connsiteX60" fmla="*/ 1802521 w 4224879"/>
              <a:gd name="connsiteY60" fmla="*/ 994611 h 1090863"/>
              <a:gd name="connsiteX61" fmla="*/ 2075237 w 4224879"/>
              <a:gd name="connsiteY61" fmla="*/ 1026695 h 1090863"/>
              <a:gd name="connsiteX62" fmla="*/ 2235658 w 4224879"/>
              <a:gd name="connsiteY62" fmla="*/ 1042737 h 1090863"/>
              <a:gd name="connsiteX63" fmla="*/ 2476290 w 4224879"/>
              <a:gd name="connsiteY63" fmla="*/ 1074821 h 1090863"/>
              <a:gd name="connsiteX64" fmla="*/ 3037764 w 4224879"/>
              <a:gd name="connsiteY64" fmla="*/ 1090863 h 1090863"/>
              <a:gd name="connsiteX65" fmla="*/ 3246311 w 4224879"/>
              <a:gd name="connsiteY65" fmla="*/ 1074821 h 1090863"/>
              <a:gd name="connsiteX66" fmla="*/ 3294437 w 4224879"/>
              <a:gd name="connsiteY66" fmla="*/ 1058779 h 1090863"/>
              <a:gd name="connsiteX67" fmla="*/ 3358606 w 4224879"/>
              <a:gd name="connsiteY67" fmla="*/ 1042737 h 1090863"/>
              <a:gd name="connsiteX68" fmla="*/ 3406732 w 4224879"/>
              <a:gd name="connsiteY68" fmla="*/ 1026695 h 1090863"/>
              <a:gd name="connsiteX69" fmla="*/ 3615279 w 4224879"/>
              <a:gd name="connsiteY69" fmla="*/ 1010653 h 1090863"/>
              <a:gd name="connsiteX70" fmla="*/ 3663406 w 4224879"/>
              <a:gd name="connsiteY70" fmla="*/ 994611 h 1090863"/>
              <a:gd name="connsiteX71" fmla="*/ 3759658 w 4224879"/>
              <a:gd name="connsiteY71" fmla="*/ 946484 h 1090863"/>
              <a:gd name="connsiteX72" fmla="*/ 3839869 w 4224879"/>
              <a:gd name="connsiteY72" fmla="*/ 898358 h 1090863"/>
              <a:gd name="connsiteX73" fmla="*/ 3984248 w 4224879"/>
              <a:gd name="connsiteY73" fmla="*/ 818148 h 1090863"/>
              <a:gd name="connsiteX74" fmla="*/ 4016332 w 4224879"/>
              <a:gd name="connsiteY74" fmla="*/ 786063 h 1090863"/>
              <a:gd name="connsiteX75" fmla="*/ 4096543 w 4224879"/>
              <a:gd name="connsiteY75" fmla="*/ 721895 h 1090863"/>
              <a:gd name="connsiteX76" fmla="*/ 4208837 w 4224879"/>
              <a:gd name="connsiteY76" fmla="*/ 577516 h 1090863"/>
              <a:gd name="connsiteX77" fmla="*/ 4224879 w 4224879"/>
              <a:gd name="connsiteY77" fmla="*/ 529390 h 1090863"/>
              <a:gd name="connsiteX78" fmla="*/ 4208837 w 4224879"/>
              <a:gd name="connsiteY78" fmla="*/ 385011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224879" h="1090863">
                <a:moveTo>
                  <a:pt x="4208837" y="385011"/>
                </a:moveTo>
                <a:cubicBezTo>
                  <a:pt x="4192795" y="355601"/>
                  <a:pt x="4154383" y="365805"/>
                  <a:pt x="4128627" y="352927"/>
                </a:cubicBezTo>
                <a:cubicBezTo>
                  <a:pt x="4111382" y="344304"/>
                  <a:pt x="4098222" y="328437"/>
                  <a:pt x="4080500" y="320842"/>
                </a:cubicBezTo>
                <a:cubicBezTo>
                  <a:pt x="4060235" y="312157"/>
                  <a:pt x="4037450" y="311135"/>
                  <a:pt x="4016332" y="304800"/>
                </a:cubicBezTo>
                <a:cubicBezTo>
                  <a:pt x="4016320" y="304797"/>
                  <a:pt x="3896022" y="264697"/>
                  <a:pt x="3871953" y="256674"/>
                </a:cubicBezTo>
                <a:cubicBezTo>
                  <a:pt x="3855911" y="251327"/>
                  <a:pt x="3837897" y="250012"/>
                  <a:pt x="3823827" y="240632"/>
                </a:cubicBezTo>
                <a:cubicBezTo>
                  <a:pt x="3807785" y="229937"/>
                  <a:pt x="3790755" y="220592"/>
                  <a:pt x="3775700" y="208548"/>
                </a:cubicBezTo>
                <a:cubicBezTo>
                  <a:pt x="3734030" y="175212"/>
                  <a:pt x="3751041" y="169068"/>
                  <a:pt x="3695490" y="144379"/>
                </a:cubicBezTo>
                <a:cubicBezTo>
                  <a:pt x="3664585" y="130644"/>
                  <a:pt x="3631321" y="122990"/>
                  <a:pt x="3599237" y="112295"/>
                </a:cubicBezTo>
                <a:cubicBezTo>
                  <a:pt x="3583195" y="106948"/>
                  <a:pt x="3567692" y="99569"/>
                  <a:pt x="3551111" y="96253"/>
                </a:cubicBezTo>
                <a:cubicBezTo>
                  <a:pt x="3524374" y="90906"/>
                  <a:pt x="3497206" y="87385"/>
                  <a:pt x="3470900" y="80211"/>
                </a:cubicBezTo>
                <a:cubicBezTo>
                  <a:pt x="3438272" y="71313"/>
                  <a:pt x="3406732" y="58822"/>
                  <a:pt x="3374648" y="48127"/>
                </a:cubicBezTo>
                <a:cubicBezTo>
                  <a:pt x="3358606" y="42779"/>
                  <a:pt x="3343201" y="34864"/>
                  <a:pt x="3326521" y="32084"/>
                </a:cubicBezTo>
                <a:lnTo>
                  <a:pt x="3134016" y="0"/>
                </a:lnTo>
                <a:cubicBezTo>
                  <a:pt x="2967642" y="33275"/>
                  <a:pt x="3115595" y="7181"/>
                  <a:pt x="2829216" y="32084"/>
                </a:cubicBezTo>
                <a:cubicBezTo>
                  <a:pt x="2780976" y="36279"/>
                  <a:pt x="2732835" y="41727"/>
                  <a:pt x="2684837" y="48127"/>
                </a:cubicBezTo>
                <a:cubicBezTo>
                  <a:pt x="2652596" y="52426"/>
                  <a:pt x="2620989" y="61351"/>
                  <a:pt x="2588585" y="64169"/>
                </a:cubicBezTo>
                <a:cubicBezTo>
                  <a:pt x="2497865" y="72058"/>
                  <a:pt x="2406663" y="73227"/>
                  <a:pt x="2315869" y="80211"/>
                </a:cubicBezTo>
                <a:cubicBezTo>
                  <a:pt x="2267589" y="83925"/>
                  <a:pt x="2219616" y="90906"/>
                  <a:pt x="2171490" y="96253"/>
                </a:cubicBezTo>
                <a:cubicBezTo>
                  <a:pt x="1880620" y="193209"/>
                  <a:pt x="2244449" y="76355"/>
                  <a:pt x="1995027" y="144379"/>
                </a:cubicBezTo>
                <a:cubicBezTo>
                  <a:pt x="1962399" y="153278"/>
                  <a:pt x="1930858" y="165768"/>
                  <a:pt x="1898774" y="176463"/>
                </a:cubicBezTo>
                <a:lnTo>
                  <a:pt x="1802521" y="208548"/>
                </a:lnTo>
                <a:lnTo>
                  <a:pt x="1754395" y="224590"/>
                </a:lnTo>
                <a:cubicBezTo>
                  <a:pt x="1738353" y="229937"/>
                  <a:pt x="1723075" y="238765"/>
                  <a:pt x="1706269" y="240632"/>
                </a:cubicBezTo>
                <a:lnTo>
                  <a:pt x="1561890" y="256674"/>
                </a:lnTo>
                <a:lnTo>
                  <a:pt x="1465637" y="288758"/>
                </a:lnTo>
                <a:cubicBezTo>
                  <a:pt x="1449595" y="294105"/>
                  <a:pt x="1431581" y="295420"/>
                  <a:pt x="1417511" y="304800"/>
                </a:cubicBezTo>
                <a:cubicBezTo>
                  <a:pt x="1401469" y="315495"/>
                  <a:pt x="1384440" y="324840"/>
                  <a:pt x="1369385" y="336884"/>
                </a:cubicBezTo>
                <a:cubicBezTo>
                  <a:pt x="1329580" y="368728"/>
                  <a:pt x="1342347" y="378264"/>
                  <a:pt x="1289174" y="401053"/>
                </a:cubicBezTo>
                <a:cubicBezTo>
                  <a:pt x="1251355" y="417261"/>
                  <a:pt x="1138733" y="429420"/>
                  <a:pt x="1112711" y="433137"/>
                </a:cubicBezTo>
                <a:cubicBezTo>
                  <a:pt x="1019050" y="464357"/>
                  <a:pt x="1109498" y="436988"/>
                  <a:pt x="968332" y="465221"/>
                </a:cubicBezTo>
                <a:cubicBezTo>
                  <a:pt x="791668" y="500554"/>
                  <a:pt x="1064232" y="461253"/>
                  <a:pt x="775827" y="497306"/>
                </a:cubicBezTo>
                <a:cubicBezTo>
                  <a:pt x="738395" y="491958"/>
                  <a:pt x="697352" y="498173"/>
                  <a:pt x="663532" y="481263"/>
                </a:cubicBezTo>
                <a:cubicBezTo>
                  <a:pt x="629712" y="464353"/>
                  <a:pt x="619192" y="413010"/>
                  <a:pt x="583321" y="401053"/>
                </a:cubicBezTo>
                <a:cubicBezTo>
                  <a:pt x="462362" y="360733"/>
                  <a:pt x="611453" y="415120"/>
                  <a:pt x="487069" y="352927"/>
                </a:cubicBezTo>
                <a:cubicBezTo>
                  <a:pt x="442267" y="330525"/>
                  <a:pt x="368040" y="326755"/>
                  <a:pt x="326648" y="320842"/>
                </a:cubicBezTo>
                <a:cubicBezTo>
                  <a:pt x="294564" y="326189"/>
                  <a:pt x="262595" y="332284"/>
                  <a:pt x="230395" y="336884"/>
                </a:cubicBezTo>
                <a:cubicBezTo>
                  <a:pt x="187716" y="342981"/>
                  <a:pt x="142574" y="338194"/>
                  <a:pt x="102058" y="352927"/>
                </a:cubicBezTo>
                <a:cubicBezTo>
                  <a:pt x="80737" y="360680"/>
                  <a:pt x="69974" y="385011"/>
                  <a:pt x="53932" y="401053"/>
                </a:cubicBezTo>
                <a:cubicBezTo>
                  <a:pt x="48585" y="470569"/>
                  <a:pt x="46036" y="540357"/>
                  <a:pt x="37890" y="609600"/>
                </a:cubicBezTo>
                <a:cubicBezTo>
                  <a:pt x="23931" y="728251"/>
                  <a:pt x="-39903" y="693392"/>
                  <a:pt x="37890" y="882316"/>
                </a:cubicBezTo>
                <a:cubicBezTo>
                  <a:pt x="52572" y="917972"/>
                  <a:pt x="106877" y="919217"/>
                  <a:pt x="134143" y="946484"/>
                </a:cubicBezTo>
                <a:cubicBezTo>
                  <a:pt x="144838" y="957179"/>
                  <a:pt x="153258" y="970787"/>
                  <a:pt x="166227" y="978569"/>
                </a:cubicBezTo>
                <a:cubicBezTo>
                  <a:pt x="180727" y="987269"/>
                  <a:pt x="198311" y="989264"/>
                  <a:pt x="214353" y="994611"/>
                </a:cubicBezTo>
                <a:cubicBezTo>
                  <a:pt x="267827" y="989264"/>
                  <a:pt x="322410" y="990653"/>
                  <a:pt x="374774" y="978569"/>
                </a:cubicBezTo>
                <a:cubicBezTo>
                  <a:pt x="393561" y="974234"/>
                  <a:pt x="405655" y="955106"/>
                  <a:pt x="422900" y="946484"/>
                </a:cubicBezTo>
                <a:cubicBezTo>
                  <a:pt x="438025" y="938922"/>
                  <a:pt x="454985" y="935789"/>
                  <a:pt x="471027" y="930442"/>
                </a:cubicBezTo>
                <a:cubicBezTo>
                  <a:pt x="487069" y="919747"/>
                  <a:pt x="504342" y="910701"/>
                  <a:pt x="519153" y="898358"/>
                </a:cubicBezTo>
                <a:cubicBezTo>
                  <a:pt x="536581" y="883834"/>
                  <a:pt x="547447" y="861250"/>
                  <a:pt x="567279" y="850232"/>
                </a:cubicBezTo>
                <a:cubicBezTo>
                  <a:pt x="596843" y="833808"/>
                  <a:pt x="663532" y="818148"/>
                  <a:pt x="663532" y="818148"/>
                </a:cubicBezTo>
                <a:cubicBezTo>
                  <a:pt x="674227" y="807453"/>
                  <a:pt x="681454" y="791374"/>
                  <a:pt x="695616" y="786063"/>
                </a:cubicBezTo>
                <a:cubicBezTo>
                  <a:pt x="782760" y="753383"/>
                  <a:pt x="903221" y="779300"/>
                  <a:pt x="984374" y="786063"/>
                </a:cubicBezTo>
                <a:cubicBezTo>
                  <a:pt x="1078033" y="817285"/>
                  <a:pt x="987591" y="789916"/>
                  <a:pt x="1128753" y="818148"/>
                </a:cubicBezTo>
                <a:cubicBezTo>
                  <a:pt x="1150372" y="822472"/>
                  <a:pt x="1171302" y="829866"/>
                  <a:pt x="1192921" y="834190"/>
                </a:cubicBezTo>
                <a:cubicBezTo>
                  <a:pt x="1224816" y="840569"/>
                  <a:pt x="1257090" y="844885"/>
                  <a:pt x="1289174" y="850232"/>
                </a:cubicBezTo>
                <a:lnTo>
                  <a:pt x="1385427" y="882316"/>
                </a:lnTo>
                <a:cubicBezTo>
                  <a:pt x="1401469" y="887663"/>
                  <a:pt x="1416727" y="896675"/>
                  <a:pt x="1433553" y="898358"/>
                </a:cubicBezTo>
                <a:lnTo>
                  <a:pt x="1593974" y="914400"/>
                </a:lnTo>
                <a:cubicBezTo>
                  <a:pt x="1796757" y="981994"/>
                  <a:pt x="1472546" y="869234"/>
                  <a:pt x="1690227" y="962527"/>
                </a:cubicBezTo>
                <a:cubicBezTo>
                  <a:pt x="1710492" y="971212"/>
                  <a:pt x="1733196" y="972512"/>
                  <a:pt x="1754395" y="978569"/>
                </a:cubicBezTo>
                <a:cubicBezTo>
                  <a:pt x="1770654" y="983214"/>
                  <a:pt x="1786116" y="990510"/>
                  <a:pt x="1802521" y="994611"/>
                </a:cubicBezTo>
                <a:cubicBezTo>
                  <a:pt x="1905248" y="1020293"/>
                  <a:pt x="1951496" y="1015446"/>
                  <a:pt x="2075237" y="1026695"/>
                </a:cubicBezTo>
                <a:lnTo>
                  <a:pt x="2235658" y="1042737"/>
                </a:lnTo>
                <a:cubicBezTo>
                  <a:pt x="2337161" y="1076571"/>
                  <a:pt x="2296295" y="1067162"/>
                  <a:pt x="2476290" y="1074821"/>
                </a:cubicBezTo>
                <a:cubicBezTo>
                  <a:pt x="2663355" y="1082781"/>
                  <a:pt x="2850606" y="1085516"/>
                  <a:pt x="3037764" y="1090863"/>
                </a:cubicBezTo>
                <a:cubicBezTo>
                  <a:pt x="3107280" y="1085516"/>
                  <a:pt x="3177128" y="1083469"/>
                  <a:pt x="3246311" y="1074821"/>
                </a:cubicBezTo>
                <a:cubicBezTo>
                  <a:pt x="3263090" y="1072724"/>
                  <a:pt x="3278178" y="1063424"/>
                  <a:pt x="3294437" y="1058779"/>
                </a:cubicBezTo>
                <a:cubicBezTo>
                  <a:pt x="3315637" y="1052722"/>
                  <a:pt x="3337406" y="1048794"/>
                  <a:pt x="3358606" y="1042737"/>
                </a:cubicBezTo>
                <a:cubicBezTo>
                  <a:pt x="3374865" y="1038092"/>
                  <a:pt x="3389953" y="1028792"/>
                  <a:pt x="3406732" y="1026695"/>
                </a:cubicBezTo>
                <a:cubicBezTo>
                  <a:pt x="3475915" y="1018047"/>
                  <a:pt x="3545763" y="1016000"/>
                  <a:pt x="3615279" y="1010653"/>
                </a:cubicBezTo>
                <a:cubicBezTo>
                  <a:pt x="3631321" y="1005306"/>
                  <a:pt x="3648281" y="1002173"/>
                  <a:pt x="3663406" y="994611"/>
                </a:cubicBezTo>
                <a:cubicBezTo>
                  <a:pt x="3787809" y="932410"/>
                  <a:pt x="3638682" y="986812"/>
                  <a:pt x="3759658" y="946484"/>
                </a:cubicBezTo>
                <a:cubicBezTo>
                  <a:pt x="3831642" y="874502"/>
                  <a:pt x="3746155" y="950421"/>
                  <a:pt x="3839869" y="898358"/>
                </a:cubicBezTo>
                <a:cubicBezTo>
                  <a:pt x="4005350" y="806424"/>
                  <a:pt x="3875350" y="854447"/>
                  <a:pt x="3984248" y="818148"/>
                </a:cubicBezTo>
                <a:cubicBezTo>
                  <a:pt x="3994943" y="807453"/>
                  <a:pt x="4004522" y="795511"/>
                  <a:pt x="4016332" y="786063"/>
                </a:cubicBezTo>
                <a:cubicBezTo>
                  <a:pt x="4055794" y="754493"/>
                  <a:pt x="4067494" y="760627"/>
                  <a:pt x="4096543" y="721895"/>
                </a:cubicBezTo>
                <a:cubicBezTo>
                  <a:pt x="4211676" y="568384"/>
                  <a:pt x="4110863" y="675490"/>
                  <a:pt x="4208837" y="577516"/>
                </a:cubicBezTo>
                <a:cubicBezTo>
                  <a:pt x="4214184" y="561474"/>
                  <a:pt x="4224879" y="546300"/>
                  <a:pt x="4224879" y="529390"/>
                </a:cubicBezTo>
                <a:cubicBezTo>
                  <a:pt x="4224879" y="491578"/>
                  <a:pt x="4224879" y="414421"/>
                  <a:pt x="4208837" y="385011"/>
                </a:cubicBez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0BA10D40-ADF3-8A48-D6D9-42A151905356}"/>
              </a:ext>
            </a:extLst>
          </p:cNvPr>
          <p:cNvSpPr/>
          <p:nvPr/>
        </p:nvSpPr>
        <p:spPr>
          <a:xfrm>
            <a:off x="6318571" y="510531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6660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D02B-C4B1-CFFD-A06B-0B11CE9AE3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136D95-2E24-DD33-E483-FE937632C1AE}"/>
              </a:ext>
            </a:extLst>
          </p:cNvPr>
          <p:cNvSpPr>
            <a:spLocks noGrp="1"/>
          </p:cNvSpPr>
          <p:nvPr>
            <p:ph type="title"/>
          </p:nvPr>
        </p:nvSpPr>
        <p:spPr>
          <a:xfrm>
            <a:off x="624001" y="1037190"/>
            <a:ext cx="9017304" cy="1600439"/>
          </a:xfrm>
        </p:spPr>
        <p:txBody>
          <a:bodyPr/>
          <a:lstStyle/>
          <a:p>
            <a:r>
              <a:rPr lang="nl-NL" dirty="0"/>
              <a:t>Wat is er anders voor planten en dieren onder water?</a:t>
            </a:r>
          </a:p>
        </p:txBody>
      </p:sp>
      <p:sp>
        <p:nvSpPr>
          <p:cNvPr id="13" name="Tijdelijke aanduiding voor tekst 3">
            <a:extLst>
              <a:ext uri="{FF2B5EF4-FFF2-40B4-BE49-F238E27FC236}">
                <a16:creationId xmlns:a16="http://schemas.microsoft.com/office/drawing/2014/main" id="{CBA7FDB7-066C-DBFD-0357-5A2B679F781B}"/>
              </a:ext>
            </a:extLst>
          </p:cNvPr>
          <p:cNvSpPr>
            <a:spLocks noGrp="1"/>
          </p:cNvSpPr>
          <p:nvPr>
            <p:ph type="body" sz="quarter" idx="11"/>
          </p:nvPr>
        </p:nvSpPr>
        <p:spPr>
          <a:xfrm>
            <a:off x="1021566" y="1522663"/>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Voortplanting? 		+/-</a:t>
            </a:r>
          </a:p>
          <a:p>
            <a:pPr lvl="1"/>
            <a:r>
              <a:rPr lang="nl-NL" dirty="0">
                <a:sym typeface="Wingdings" panose="05000000000000000000" pitchFamily="2" charset="2"/>
              </a:rPr>
              <a:t>Eten/voeding? 		+/-</a:t>
            </a:r>
          </a:p>
          <a:p>
            <a:pPr lvl="1"/>
            <a:r>
              <a:rPr lang="nl-NL" dirty="0">
                <a:sym typeface="Wingdings" panose="05000000000000000000" pitchFamily="2" charset="2"/>
              </a:rPr>
              <a:t>Drinken/vocht? 		+</a:t>
            </a:r>
          </a:p>
          <a:p>
            <a:pPr lvl="1"/>
            <a:r>
              <a:rPr lang="nl-NL" dirty="0">
                <a:sym typeface="Wingdings" panose="05000000000000000000" pitchFamily="2" charset="2"/>
              </a:rPr>
              <a:t>Ademen? 			+</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361546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020" y="462578"/>
            <a:ext cx="5780443" cy="889821"/>
          </a:xfrm>
        </p:spPr>
        <p:txBody>
          <a:bodyPr wrap="none" anchor="t">
            <a:normAutofit/>
          </a:bodyPr>
          <a:lstStyle/>
          <a:p>
            <a:r>
              <a:rPr lang="nl-NL" dirty="0"/>
              <a:t>Waternatuur IJsselmeergebied is enorm rijk</a:t>
            </a:r>
          </a:p>
        </p:txBody>
      </p:sp>
      <p:sp>
        <p:nvSpPr>
          <p:cNvPr id="13" name="Tijdelijke aanduiding voor tekst 3"/>
          <p:cNvSpPr>
            <a:spLocks noGrp="1"/>
          </p:cNvSpPr>
          <p:nvPr>
            <p:ph sz="half" idx="1"/>
          </p:nvPr>
        </p:nvSpPr>
        <p:spPr>
          <a:xfrm>
            <a:off x="609600" y="1477605"/>
            <a:ext cx="5181600" cy="4699357"/>
          </a:xfrm>
        </p:spPr>
        <p:txBody>
          <a:bodyPr>
            <a:normAutofit/>
          </a:bodyPr>
          <a:lstStyle/>
          <a:p>
            <a:pPr marL="1800" lvl="1" indent="0">
              <a:buNone/>
            </a:pPr>
            <a:endParaRPr lang="nl-NL" dirty="0"/>
          </a:p>
          <a:p>
            <a:pPr lvl="1"/>
            <a:r>
              <a:rPr lang="nl-NL" dirty="0"/>
              <a:t>&gt;50 beschermde vogels, vissen, zoogdieren en leefgebieden</a:t>
            </a:r>
          </a:p>
          <a:p>
            <a:pPr lvl="1"/>
            <a:r>
              <a:rPr lang="nl-NL" dirty="0"/>
              <a:t>Hoge biodiversiteit op verschillende schalen</a:t>
            </a:r>
          </a:p>
          <a:p>
            <a:pPr lvl="1"/>
            <a:r>
              <a:rPr lang="nl-NL" dirty="0"/>
              <a:t>Van nature veel voedingsstoffen</a:t>
            </a:r>
          </a:p>
          <a:p>
            <a:pPr lvl="1"/>
            <a:r>
              <a:rPr lang="nl-NL" dirty="0"/>
              <a:t>Heel ondiep water</a:t>
            </a:r>
          </a:p>
          <a:p>
            <a:pPr lvl="1"/>
            <a:r>
              <a:rPr lang="nl-NL" dirty="0"/>
              <a:t>Heel groot </a:t>
            </a:r>
          </a:p>
          <a:p>
            <a:pPr lvl="1"/>
            <a:r>
              <a:rPr lang="nl-NL" dirty="0"/>
              <a:t>Zoet met kenmerken van overgangswater</a:t>
            </a:r>
          </a:p>
          <a:p>
            <a:pPr lvl="1"/>
            <a:endParaRPr lang="nl-NL" dirty="0"/>
          </a:p>
          <a:p>
            <a:pPr marL="609585" lvl="1" indent="0">
              <a:buNone/>
            </a:pPr>
            <a:endParaRPr lang="nl-NL" dirty="0"/>
          </a:p>
          <a:p>
            <a:pPr marL="609585" lvl="1" indent="0">
              <a:buNone/>
            </a:pPr>
            <a:endParaRPr lang="nl-NL" dirty="0"/>
          </a:p>
        </p:txBody>
      </p:sp>
      <p:sp>
        <p:nvSpPr>
          <p:cNvPr id="6" name="Tekstvak 5">
            <a:extLst>
              <a:ext uri="{FF2B5EF4-FFF2-40B4-BE49-F238E27FC236}">
                <a16:creationId xmlns:a16="http://schemas.microsoft.com/office/drawing/2014/main" id="{1B362148-D2C6-FF0D-5D0D-83176A1D6504}"/>
              </a:ext>
            </a:extLst>
          </p:cNvPr>
          <p:cNvSpPr txBox="1"/>
          <p:nvPr/>
        </p:nvSpPr>
        <p:spPr>
          <a:xfrm>
            <a:off x="4906618" y="6430800"/>
            <a:ext cx="647934" cy="246221"/>
          </a:xfrm>
          <a:prstGeom prst="rect">
            <a:avLst/>
          </a:prstGeom>
          <a:noFill/>
        </p:spPr>
        <p:txBody>
          <a:bodyPr wrap="none" rtlCol="0">
            <a:spAutoFit/>
          </a:bodyPr>
          <a:lstStyle/>
          <a:p>
            <a:r>
              <a:rPr lang="nl-NL" sz="1000" dirty="0"/>
              <a:t>©Grietje</a:t>
            </a:r>
          </a:p>
        </p:txBody>
      </p:sp>
      <p:pic>
        <p:nvPicPr>
          <p:cNvPr id="1026" name="Picture 2" descr="Figuur internationaal belang wintervogels. In de rest van de tekst wordt deze figuur uitgebreider uitgelegd.">
            <a:extLst>
              <a:ext uri="{FF2B5EF4-FFF2-40B4-BE49-F238E27FC236}">
                <a16:creationId xmlns:a16="http://schemas.microsoft.com/office/drawing/2014/main" id="{36607AEB-558A-00E1-0136-B54AEC9A9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182" y="-1"/>
            <a:ext cx="4655368" cy="667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5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BE887-5957-16A8-E3CF-DB817D89C5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3E45B7-6252-7CA1-257E-0571375E7597}"/>
              </a:ext>
            </a:extLst>
          </p:cNvPr>
          <p:cNvSpPr>
            <a:spLocks noGrp="1"/>
          </p:cNvSpPr>
          <p:nvPr>
            <p:ph type="title"/>
          </p:nvPr>
        </p:nvSpPr>
        <p:spPr>
          <a:xfrm>
            <a:off x="624001" y="1037190"/>
            <a:ext cx="9017304" cy="1600439"/>
          </a:xfrm>
        </p:spPr>
        <p:txBody>
          <a:bodyPr/>
          <a:lstStyle/>
          <a:p>
            <a:r>
              <a:rPr lang="nl-NL" dirty="0"/>
              <a:t>Waternatuur IJsselmeergebied is kwetsbaar</a:t>
            </a:r>
          </a:p>
        </p:txBody>
      </p:sp>
      <p:sp>
        <p:nvSpPr>
          <p:cNvPr id="13" name="Tijdelijke aanduiding voor tekst 3">
            <a:extLst>
              <a:ext uri="{FF2B5EF4-FFF2-40B4-BE49-F238E27FC236}">
                <a16:creationId xmlns:a16="http://schemas.microsoft.com/office/drawing/2014/main" id="{575C5C6D-0F49-F16E-3285-41AC6E826A22}"/>
              </a:ext>
            </a:extLst>
          </p:cNvPr>
          <p:cNvSpPr>
            <a:spLocks noGrp="1"/>
          </p:cNvSpPr>
          <p:nvPr>
            <p:ph type="body" sz="quarter" idx="11"/>
          </p:nvPr>
        </p:nvSpPr>
        <p:spPr>
          <a:xfrm>
            <a:off x="624001" y="1496159"/>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Uniek</a:t>
            </a:r>
          </a:p>
          <a:p>
            <a:pPr lvl="1"/>
            <a:r>
              <a:rPr lang="nl-NL" dirty="0">
                <a:solidFill>
                  <a:srgbClr val="00B050"/>
                </a:solidFill>
                <a:sym typeface="Wingdings" panose="05000000000000000000" pitchFamily="2" charset="2"/>
              </a:rPr>
              <a:t>Verstoring van voedingsstoffen balans</a:t>
            </a:r>
          </a:p>
          <a:p>
            <a:pPr lvl="1"/>
            <a:r>
              <a:rPr lang="nl-NL" dirty="0">
                <a:sym typeface="Wingdings" panose="05000000000000000000" pitchFamily="2" charset="2"/>
              </a:rPr>
              <a:t>Peilbeheer en harde oevers</a:t>
            </a:r>
          </a:p>
          <a:p>
            <a:pPr lvl="1"/>
            <a:r>
              <a:rPr lang="nl-NL" dirty="0">
                <a:sym typeface="Wingdings" panose="05000000000000000000" pitchFamily="2" charset="2"/>
              </a:rPr>
              <a:t>Knelpunten in migraties door barrières</a:t>
            </a: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4" name="Tekstvak 3">
            <a:extLst>
              <a:ext uri="{FF2B5EF4-FFF2-40B4-BE49-F238E27FC236}">
                <a16:creationId xmlns:a16="http://schemas.microsoft.com/office/drawing/2014/main" id="{858DFA0E-5319-0D06-D75E-441F991CF55C}"/>
              </a:ext>
            </a:extLst>
          </p:cNvPr>
          <p:cNvSpPr txBox="1"/>
          <p:nvPr/>
        </p:nvSpPr>
        <p:spPr>
          <a:xfrm>
            <a:off x="10457149" y="6488668"/>
            <a:ext cx="798617" cy="369332"/>
          </a:xfrm>
          <a:prstGeom prst="rect">
            <a:avLst/>
          </a:prstGeom>
          <a:noFill/>
        </p:spPr>
        <p:txBody>
          <a:bodyPr wrap="none" rtlCol="0">
            <a:spAutoFit/>
          </a:bodyPr>
          <a:lstStyle/>
          <a:p>
            <a:r>
              <a:rPr lang="nl-NL" dirty="0"/>
              <a:t>JENGA</a:t>
            </a:r>
          </a:p>
        </p:txBody>
      </p:sp>
    </p:spTree>
    <p:extLst>
      <p:ext uri="{BB962C8B-B14F-4D97-AF65-F5344CB8AC3E}">
        <p14:creationId xmlns:p14="http://schemas.microsoft.com/office/powerpoint/2010/main" val="2171104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400" y="542511"/>
            <a:ext cx="11203200" cy="1600439"/>
          </a:xfrm>
        </p:spPr>
        <p:txBody>
          <a:bodyPr/>
          <a:lstStyle/>
          <a:p>
            <a:r>
              <a:rPr lang="nl-NL" dirty="0"/>
              <a:t>Uit balans door te veel voedingsstoffen</a:t>
            </a:r>
          </a:p>
        </p:txBody>
      </p:sp>
      <p:sp>
        <p:nvSpPr>
          <p:cNvPr id="13" name="Tijdelijke aanduiding voor tekst 3"/>
          <p:cNvSpPr>
            <a:spLocks noGrp="1"/>
          </p:cNvSpPr>
          <p:nvPr>
            <p:ph type="body" sz="quarter" idx="11"/>
          </p:nvPr>
        </p:nvSpPr>
        <p:spPr>
          <a:xfrm>
            <a:off x="624001" y="1913609"/>
            <a:ext cx="10054331" cy="2450552"/>
          </a:xfrm>
        </p:spPr>
        <p:txBody>
          <a:bodyPr/>
          <a:lstStyle/>
          <a:p>
            <a:pPr lvl="1">
              <a:buFont typeface="Arial" panose="020B0604020202020204" pitchFamily="34" charset="0"/>
              <a:buChar char="•"/>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10" name="Tekstvak 9">
            <a:extLst>
              <a:ext uri="{FF2B5EF4-FFF2-40B4-BE49-F238E27FC236}">
                <a16:creationId xmlns:a16="http://schemas.microsoft.com/office/drawing/2014/main" id="{B3E87922-8B7F-2DEC-374A-7F800444AAF1}"/>
              </a:ext>
            </a:extLst>
          </p:cNvPr>
          <p:cNvSpPr txBox="1"/>
          <p:nvPr/>
        </p:nvSpPr>
        <p:spPr>
          <a:xfrm>
            <a:off x="1351200" y="1544277"/>
            <a:ext cx="2678041" cy="369332"/>
          </a:xfrm>
          <a:prstGeom prst="rect">
            <a:avLst/>
          </a:prstGeom>
          <a:noFill/>
        </p:spPr>
        <p:txBody>
          <a:bodyPr wrap="none" rtlCol="0">
            <a:spAutoFit/>
          </a:bodyPr>
          <a:lstStyle/>
          <a:p>
            <a:r>
              <a:rPr lang="nl-NL" dirty="0"/>
              <a:t>Meer voeding in het water</a:t>
            </a:r>
          </a:p>
        </p:txBody>
      </p:sp>
      <p:sp>
        <p:nvSpPr>
          <p:cNvPr id="11" name="Pijl-omlaag 4">
            <a:extLst>
              <a:ext uri="{FF2B5EF4-FFF2-40B4-BE49-F238E27FC236}">
                <a16:creationId xmlns:a16="http://schemas.microsoft.com/office/drawing/2014/main" id="{2FA004BD-42AF-C0E2-6708-DFE3B3F465E3}"/>
              </a:ext>
            </a:extLst>
          </p:cNvPr>
          <p:cNvSpPr/>
          <p:nvPr/>
        </p:nvSpPr>
        <p:spPr>
          <a:xfrm>
            <a:off x="2459949" y="1949349"/>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4EF27386-EBCB-C452-A3CE-8309C8196C3A}"/>
              </a:ext>
            </a:extLst>
          </p:cNvPr>
          <p:cNvSpPr txBox="1"/>
          <p:nvPr/>
        </p:nvSpPr>
        <p:spPr>
          <a:xfrm>
            <a:off x="1223063" y="4362923"/>
            <a:ext cx="3065683" cy="646331"/>
          </a:xfrm>
          <a:prstGeom prst="rect">
            <a:avLst/>
          </a:prstGeom>
          <a:noFill/>
        </p:spPr>
        <p:txBody>
          <a:bodyPr wrap="square" rtlCol="0">
            <a:spAutoFit/>
          </a:bodyPr>
          <a:lstStyle/>
          <a:p>
            <a:pPr algn="ctr"/>
            <a:r>
              <a:rPr lang="nl-NL" dirty="0"/>
              <a:t>Minder/geen licht op de bodem</a:t>
            </a:r>
          </a:p>
        </p:txBody>
      </p:sp>
      <p:sp>
        <p:nvSpPr>
          <p:cNvPr id="14" name="Pijl-omlaag 9">
            <a:extLst>
              <a:ext uri="{FF2B5EF4-FFF2-40B4-BE49-F238E27FC236}">
                <a16:creationId xmlns:a16="http://schemas.microsoft.com/office/drawing/2014/main" id="{4099963A-43A5-1CEC-5721-1F142A1FEE36}"/>
              </a:ext>
            </a:extLst>
          </p:cNvPr>
          <p:cNvSpPr/>
          <p:nvPr/>
        </p:nvSpPr>
        <p:spPr>
          <a:xfrm>
            <a:off x="2412023" y="5021045"/>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19A9D799-1F2B-442D-883C-900858BEB947}"/>
              </a:ext>
            </a:extLst>
          </p:cNvPr>
          <p:cNvSpPr txBox="1"/>
          <p:nvPr/>
        </p:nvSpPr>
        <p:spPr>
          <a:xfrm>
            <a:off x="1183982" y="5900394"/>
            <a:ext cx="3065683" cy="369332"/>
          </a:xfrm>
          <a:prstGeom prst="rect">
            <a:avLst/>
          </a:prstGeom>
          <a:noFill/>
        </p:spPr>
        <p:txBody>
          <a:bodyPr wrap="square" rtlCol="0">
            <a:spAutoFit/>
          </a:bodyPr>
          <a:lstStyle/>
          <a:p>
            <a:pPr algn="ctr"/>
            <a:r>
              <a:rPr lang="nl-NL" dirty="0"/>
              <a:t>Waterplanten verdwijnen</a:t>
            </a:r>
          </a:p>
        </p:txBody>
      </p:sp>
      <p:sp>
        <p:nvSpPr>
          <p:cNvPr id="16" name="Pijl-omlaag 11">
            <a:extLst>
              <a:ext uri="{FF2B5EF4-FFF2-40B4-BE49-F238E27FC236}">
                <a16:creationId xmlns:a16="http://schemas.microsoft.com/office/drawing/2014/main" id="{455FE5FB-8C90-35AF-2A44-9164763CB77B}"/>
              </a:ext>
            </a:extLst>
          </p:cNvPr>
          <p:cNvSpPr/>
          <p:nvPr/>
        </p:nvSpPr>
        <p:spPr>
          <a:xfrm>
            <a:off x="2412023" y="3424119"/>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C89919EA-4F51-C3AF-FDED-E339DC519244}"/>
              </a:ext>
            </a:extLst>
          </p:cNvPr>
          <p:cNvSpPr txBox="1"/>
          <p:nvPr/>
        </p:nvSpPr>
        <p:spPr>
          <a:xfrm>
            <a:off x="1565681" y="2949065"/>
            <a:ext cx="2249077" cy="369332"/>
          </a:xfrm>
          <a:prstGeom prst="rect">
            <a:avLst/>
          </a:prstGeom>
          <a:noFill/>
        </p:spPr>
        <p:txBody>
          <a:bodyPr wrap="none" rtlCol="0">
            <a:spAutoFit/>
          </a:bodyPr>
          <a:lstStyle/>
          <a:p>
            <a:r>
              <a:rPr lang="nl-NL" dirty="0"/>
              <a:t>Meer zwevende algen</a:t>
            </a:r>
          </a:p>
        </p:txBody>
      </p:sp>
      <p:sp>
        <p:nvSpPr>
          <p:cNvPr id="19" name="Pijl: gekromd links 18">
            <a:extLst>
              <a:ext uri="{FF2B5EF4-FFF2-40B4-BE49-F238E27FC236}">
                <a16:creationId xmlns:a16="http://schemas.microsoft.com/office/drawing/2014/main" id="{6458AABF-7FBC-3DC1-851C-8E0C534133A4}"/>
              </a:ext>
            </a:extLst>
          </p:cNvPr>
          <p:cNvSpPr/>
          <p:nvPr/>
        </p:nvSpPr>
        <p:spPr>
          <a:xfrm rot="11073261">
            <a:off x="668600" y="4433914"/>
            <a:ext cx="611530" cy="181439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gekromd links 19">
            <a:extLst>
              <a:ext uri="{FF2B5EF4-FFF2-40B4-BE49-F238E27FC236}">
                <a16:creationId xmlns:a16="http://schemas.microsoft.com/office/drawing/2014/main" id="{E21621E7-37BE-8E87-FC36-79E9FF6AEA56}"/>
              </a:ext>
            </a:extLst>
          </p:cNvPr>
          <p:cNvSpPr/>
          <p:nvPr/>
        </p:nvSpPr>
        <p:spPr>
          <a:xfrm rot="11073261">
            <a:off x="352189" y="3040182"/>
            <a:ext cx="960215" cy="319646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Pijl: gekromd links 20">
            <a:extLst>
              <a:ext uri="{FF2B5EF4-FFF2-40B4-BE49-F238E27FC236}">
                <a16:creationId xmlns:a16="http://schemas.microsoft.com/office/drawing/2014/main" id="{B8E7FDC0-0092-C7E3-4E3B-7E579463C04F}"/>
              </a:ext>
            </a:extLst>
          </p:cNvPr>
          <p:cNvSpPr/>
          <p:nvPr/>
        </p:nvSpPr>
        <p:spPr>
          <a:xfrm rot="11073261">
            <a:off x="242935" y="1498553"/>
            <a:ext cx="970031" cy="456696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24" name="Afbeelding 23">
            <a:extLst>
              <a:ext uri="{FF2B5EF4-FFF2-40B4-BE49-F238E27FC236}">
                <a16:creationId xmlns:a16="http://schemas.microsoft.com/office/drawing/2014/main" id="{CF22A6E6-BBE5-B575-44E7-DD45C4AB2564}"/>
              </a:ext>
            </a:extLst>
          </p:cNvPr>
          <p:cNvPicPr>
            <a:picLocks noChangeAspect="1"/>
          </p:cNvPicPr>
          <p:nvPr/>
        </p:nvPicPr>
        <p:blipFill rotWithShape="1">
          <a:blip r:embed="rId3"/>
          <a:srcRect l="24744" t="18164"/>
          <a:stretch/>
        </p:blipFill>
        <p:spPr>
          <a:xfrm>
            <a:off x="6096000" y="2119617"/>
            <a:ext cx="5772833" cy="3324840"/>
          </a:xfrm>
          <a:prstGeom prst="rect">
            <a:avLst/>
          </a:prstGeom>
        </p:spPr>
      </p:pic>
    </p:spTree>
    <p:extLst>
      <p:ext uri="{BB962C8B-B14F-4D97-AF65-F5344CB8AC3E}">
        <p14:creationId xmlns:p14="http://schemas.microsoft.com/office/powerpoint/2010/main" val="3081041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53B1-DDDA-33D9-5887-E35505FF86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56594F-0580-826A-5A39-705999BD54BF}"/>
              </a:ext>
            </a:extLst>
          </p:cNvPr>
          <p:cNvSpPr>
            <a:spLocks noGrp="1"/>
          </p:cNvSpPr>
          <p:nvPr>
            <p:ph type="title"/>
          </p:nvPr>
        </p:nvSpPr>
        <p:spPr>
          <a:xfrm>
            <a:off x="494400" y="542511"/>
            <a:ext cx="11203200" cy="1600439"/>
          </a:xfrm>
        </p:spPr>
        <p:txBody>
          <a:bodyPr/>
          <a:lstStyle/>
          <a:p>
            <a:r>
              <a:rPr lang="nl-NL" dirty="0"/>
              <a:t>Herstelmaatregelen</a:t>
            </a:r>
          </a:p>
        </p:txBody>
      </p:sp>
      <p:sp>
        <p:nvSpPr>
          <p:cNvPr id="13" name="Tijdelijke aanduiding voor tekst 3">
            <a:extLst>
              <a:ext uri="{FF2B5EF4-FFF2-40B4-BE49-F238E27FC236}">
                <a16:creationId xmlns:a16="http://schemas.microsoft.com/office/drawing/2014/main" id="{54A7DE6E-AB47-922A-01EB-78219450B6C1}"/>
              </a:ext>
            </a:extLst>
          </p:cNvPr>
          <p:cNvSpPr>
            <a:spLocks noGrp="1"/>
          </p:cNvSpPr>
          <p:nvPr>
            <p:ph type="body" sz="quarter" idx="11"/>
          </p:nvPr>
        </p:nvSpPr>
        <p:spPr>
          <a:xfrm>
            <a:off x="624001" y="1913609"/>
            <a:ext cx="10054331" cy="2450552"/>
          </a:xfrm>
        </p:spPr>
        <p:txBody>
          <a:bodyPr/>
          <a:lstStyle/>
          <a:p>
            <a:pPr lvl="1">
              <a:buFont typeface="Arial" panose="020B0604020202020204" pitchFamily="34" charset="0"/>
              <a:buChar char="•"/>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3" name="Tekstvak 2">
            <a:extLst>
              <a:ext uri="{FF2B5EF4-FFF2-40B4-BE49-F238E27FC236}">
                <a16:creationId xmlns:a16="http://schemas.microsoft.com/office/drawing/2014/main" id="{DCFF3D4E-B055-C6C9-D4AE-3100B8D174EA}"/>
              </a:ext>
            </a:extLst>
          </p:cNvPr>
          <p:cNvSpPr txBox="1"/>
          <p:nvPr/>
        </p:nvSpPr>
        <p:spPr>
          <a:xfrm>
            <a:off x="1035186" y="1328804"/>
            <a:ext cx="2859181" cy="369332"/>
          </a:xfrm>
          <a:prstGeom prst="rect">
            <a:avLst/>
          </a:prstGeom>
          <a:noFill/>
        </p:spPr>
        <p:txBody>
          <a:bodyPr wrap="none" rtlCol="0">
            <a:spAutoFit/>
          </a:bodyPr>
          <a:lstStyle/>
          <a:p>
            <a:r>
              <a:rPr lang="nl-NL" dirty="0"/>
              <a:t>Minder voeding in het water</a:t>
            </a:r>
          </a:p>
        </p:txBody>
      </p:sp>
      <p:sp>
        <p:nvSpPr>
          <p:cNvPr id="4" name="Pijl-omlaag 4">
            <a:extLst>
              <a:ext uri="{FF2B5EF4-FFF2-40B4-BE49-F238E27FC236}">
                <a16:creationId xmlns:a16="http://schemas.microsoft.com/office/drawing/2014/main" id="{3D946A91-3A0C-7912-F50C-E70CA424CCDF}"/>
              </a:ext>
            </a:extLst>
          </p:cNvPr>
          <p:cNvSpPr/>
          <p:nvPr/>
        </p:nvSpPr>
        <p:spPr>
          <a:xfrm>
            <a:off x="2143935" y="1733876"/>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5B55428-7CCC-F2E2-3FE1-084F7E729E5E}"/>
              </a:ext>
            </a:extLst>
          </p:cNvPr>
          <p:cNvSpPr txBox="1"/>
          <p:nvPr/>
        </p:nvSpPr>
        <p:spPr>
          <a:xfrm>
            <a:off x="907049" y="4147450"/>
            <a:ext cx="3065683" cy="646331"/>
          </a:xfrm>
          <a:prstGeom prst="rect">
            <a:avLst/>
          </a:prstGeom>
          <a:noFill/>
        </p:spPr>
        <p:txBody>
          <a:bodyPr wrap="square" rtlCol="0">
            <a:spAutoFit/>
          </a:bodyPr>
          <a:lstStyle/>
          <a:p>
            <a:pPr algn="ctr"/>
            <a:r>
              <a:rPr lang="nl-NL" dirty="0"/>
              <a:t>Helderder water met licht op de bodem</a:t>
            </a:r>
          </a:p>
        </p:txBody>
      </p:sp>
      <p:sp>
        <p:nvSpPr>
          <p:cNvPr id="6" name="Pijl-omlaag 9">
            <a:extLst>
              <a:ext uri="{FF2B5EF4-FFF2-40B4-BE49-F238E27FC236}">
                <a16:creationId xmlns:a16="http://schemas.microsoft.com/office/drawing/2014/main" id="{580CF56A-608A-DB3B-0DB8-8205E0B15E3F}"/>
              </a:ext>
            </a:extLst>
          </p:cNvPr>
          <p:cNvSpPr/>
          <p:nvPr/>
        </p:nvSpPr>
        <p:spPr>
          <a:xfrm>
            <a:off x="2096009" y="4805572"/>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4A30C4A-5B38-A0DC-29F8-37C626CE7829}"/>
              </a:ext>
            </a:extLst>
          </p:cNvPr>
          <p:cNvSpPr txBox="1"/>
          <p:nvPr/>
        </p:nvSpPr>
        <p:spPr>
          <a:xfrm>
            <a:off x="867968" y="5684921"/>
            <a:ext cx="3065683" cy="369332"/>
          </a:xfrm>
          <a:prstGeom prst="rect">
            <a:avLst/>
          </a:prstGeom>
          <a:noFill/>
        </p:spPr>
        <p:txBody>
          <a:bodyPr wrap="square" rtlCol="0">
            <a:spAutoFit/>
          </a:bodyPr>
          <a:lstStyle/>
          <a:p>
            <a:pPr algn="ctr"/>
            <a:r>
              <a:rPr lang="nl-NL" dirty="0"/>
              <a:t>Waterplanten krijgen kans</a:t>
            </a:r>
          </a:p>
        </p:txBody>
      </p:sp>
      <p:sp>
        <p:nvSpPr>
          <p:cNvPr id="8" name="Pijl-omlaag 11">
            <a:extLst>
              <a:ext uri="{FF2B5EF4-FFF2-40B4-BE49-F238E27FC236}">
                <a16:creationId xmlns:a16="http://schemas.microsoft.com/office/drawing/2014/main" id="{DF18460E-AA19-A939-155F-C500A6A11BB1}"/>
              </a:ext>
            </a:extLst>
          </p:cNvPr>
          <p:cNvSpPr/>
          <p:nvPr/>
        </p:nvSpPr>
        <p:spPr>
          <a:xfrm>
            <a:off x="2096009" y="3208646"/>
            <a:ext cx="609600"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A205688-6140-E49D-1463-A5B455C75E25}"/>
              </a:ext>
            </a:extLst>
          </p:cNvPr>
          <p:cNvSpPr txBox="1"/>
          <p:nvPr/>
        </p:nvSpPr>
        <p:spPr>
          <a:xfrm>
            <a:off x="1249667" y="2733592"/>
            <a:ext cx="2430217" cy="369332"/>
          </a:xfrm>
          <a:prstGeom prst="rect">
            <a:avLst/>
          </a:prstGeom>
          <a:noFill/>
        </p:spPr>
        <p:txBody>
          <a:bodyPr wrap="none" rtlCol="0">
            <a:spAutoFit/>
          </a:bodyPr>
          <a:lstStyle/>
          <a:p>
            <a:r>
              <a:rPr lang="nl-NL" dirty="0"/>
              <a:t>Minder zwevende algen</a:t>
            </a:r>
          </a:p>
        </p:txBody>
      </p:sp>
      <p:pic>
        <p:nvPicPr>
          <p:cNvPr id="20" name="Afbeelding 19">
            <a:extLst>
              <a:ext uri="{FF2B5EF4-FFF2-40B4-BE49-F238E27FC236}">
                <a16:creationId xmlns:a16="http://schemas.microsoft.com/office/drawing/2014/main" id="{68314673-141D-04FB-0D68-BF5A65A4540B}"/>
              </a:ext>
            </a:extLst>
          </p:cNvPr>
          <p:cNvPicPr>
            <a:picLocks noChangeAspect="1"/>
          </p:cNvPicPr>
          <p:nvPr/>
        </p:nvPicPr>
        <p:blipFill>
          <a:blip r:embed="rId3"/>
          <a:stretch>
            <a:fillRect/>
          </a:stretch>
        </p:blipFill>
        <p:spPr>
          <a:xfrm>
            <a:off x="4672547" y="1328804"/>
            <a:ext cx="6059381" cy="4124408"/>
          </a:xfrm>
          <a:prstGeom prst="rect">
            <a:avLst/>
          </a:prstGeom>
        </p:spPr>
      </p:pic>
      <p:sp>
        <p:nvSpPr>
          <p:cNvPr id="10" name="Tekstvak 9">
            <a:extLst>
              <a:ext uri="{FF2B5EF4-FFF2-40B4-BE49-F238E27FC236}">
                <a16:creationId xmlns:a16="http://schemas.microsoft.com/office/drawing/2014/main" id="{CD87092A-8FC3-C5DE-06E3-4D7D95BBBC2C}"/>
              </a:ext>
            </a:extLst>
          </p:cNvPr>
          <p:cNvSpPr txBox="1"/>
          <p:nvPr/>
        </p:nvSpPr>
        <p:spPr>
          <a:xfrm rot="16200000">
            <a:off x="-765884" y="2878527"/>
            <a:ext cx="2391503" cy="461665"/>
          </a:xfrm>
          <a:prstGeom prst="rect">
            <a:avLst/>
          </a:prstGeom>
          <a:noFill/>
        </p:spPr>
        <p:txBody>
          <a:bodyPr wrap="square" rtlCol="0">
            <a:spAutoFit/>
          </a:bodyPr>
          <a:lstStyle/>
          <a:p>
            <a:r>
              <a:rPr lang="nl-NL" sz="2400" dirty="0"/>
              <a:t>20-40 jaren</a:t>
            </a:r>
          </a:p>
        </p:txBody>
      </p:sp>
    </p:spTree>
    <p:extLst>
      <p:ext uri="{BB962C8B-B14F-4D97-AF65-F5344CB8AC3E}">
        <p14:creationId xmlns:p14="http://schemas.microsoft.com/office/powerpoint/2010/main" val="248280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520" y="625439"/>
            <a:ext cx="11203200" cy="533480"/>
          </a:xfrm>
        </p:spPr>
        <p:txBody>
          <a:bodyPr/>
          <a:lstStyle/>
          <a:p>
            <a:r>
              <a:rPr lang="nl-NL" dirty="0"/>
              <a:t>Helder water door waterplanten</a:t>
            </a:r>
          </a:p>
        </p:txBody>
      </p:sp>
      <p:pic>
        <p:nvPicPr>
          <p:cNvPr id="9" name="Afbeelding 8"/>
          <p:cNvPicPr>
            <a:picLocks noChangeAspect="1"/>
          </p:cNvPicPr>
          <p:nvPr/>
        </p:nvPicPr>
        <p:blipFill>
          <a:blip r:embed="rId3"/>
          <a:stretch>
            <a:fillRect/>
          </a:stretch>
        </p:blipFill>
        <p:spPr>
          <a:xfrm>
            <a:off x="7506830" y="3047781"/>
            <a:ext cx="4870699" cy="2779204"/>
          </a:xfrm>
          <a:prstGeom prst="rect">
            <a:avLst/>
          </a:prstGeom>
        </p:spPr>
      </p:pic>
      <p:sp>
        <p:nvSpPr>
          <p:cNvPr id="11" name="Tijdelijke aanduiding voor tekst 3"/>
          <p:cNvSpPr>
            <a:spLocks noGrp="1"/>
          </p:cNvSpPr>
          <p:nvPr>
            <p:ph type="body" sz="quarter" idx="11"/>
          </p:nvPr>
        </p:nvSpPr>
        <p:spPr>
          <a:xfrm>
            <a:off x="593520" y="933959"/>
            <a:ext cx="6975177" cy="3805708"/>
          </a:xfrm>
        </p:spPr>
        <p:txBody>
          <a:bodyPr/>
          <a:lstStyle/>
          <a:p>
            <a:pPr marL="609585" lvl="1" indent="0">
              <a:buNone/>
            </a:pPr>
            <a:endParaRPr lang="nl-NL" dirty="0"/>
          </a:p>
          <a:p>
            <a:pPr marL="609585" lvl="1" indent="0">
              <a:buNone/>
            </a:pPr>
            <a:endParaRPr lang="nl-NL" dirty="0"/>
          </a:p>
          <a:p>
            <a:pPr lvl="1">
              <a:buFont typeface="Arial" panose="020B0604020202020204" pitchFamily="34" charset="0"/>
              <a:buChar char="•"/>
            </a:pPr>
            <a:r>
              <a:rPr lang="nl-NL" dirty="0">
                <a:sym typeface="Wingdings" panose="05000000000000000000" pitchFamily="2" charset="2"/>
              </a:rPr>
              <a:t>Bodemvastlegging: zonder bodemdekking veel </a:t>
            </a:r>
            <a:r>
              <a:rPr lang="nl-NL" dirty="0" err="1">
                <a:sym typeface="Wingdings" panose="05000000000000000000" pitchFamily="2" charset="2"/>
              </a:rPr>
              <a:t>opwerveling</a:t>
            </a:r>
            <a:r>
              <a:rPr lang="nl-NL" dirty="0">
                <a:sym typeface="Wingdings" panose="05000000000000000000" pitchFamily="2" charset="2"/>
              </a:rPr>
              <a:t> van de waterbodem</a:t>
            </a:r>
          </a:p>
          <a:p>
            <a:pPr lvl="1">
              <a:buFont typeface="Arial" panose="020B0604020202020204" pitchFamily="34" charset="0"/>
              <a:buChar char="•"/>
            </a:pPr>
            <a:r>
              <a:rPr lang="nl-NL" dirty="0" err="1">
                <a:sym typeface="Wingdings" panose="05000000000000000000" pitchFamily="2" charset="2"/>
              </a:rPr>
              <a:t>Allelopathie</a:t>
            </a:r>
            <a:r>
              <a:rPr lang="nl-NL" dirty="0">
                <a:sym typeface="Wingdings" panose="05000000000000000000" pitchFamily="2" charset="2"/>
              </a:rPr>
              <a:t> = waterplanten scheiden stoffen uit die de groei van algen remmen</a:t>
            </a:r>
          </a:p>
          <a:p>
            <a:pPr lvl="1">
              <a:buFont typeface="Arial" panose="020B0604020202020204" pitchFamily="34" charset="0"/>
              <a:buChar char="•"/>
            </a:pPr>
            <a:r>
              <a:rPr lang="nl-NL" dirty="0">
                <a:sym typeface="Wingdings" panose="05000000000000000000" pitchFamily="2" charset="2"/>
              </a:rPr>
              <a:t>Competitie om voedingsstoffen met algen</a:t>
            </a:r>
          </a:p>
          <a:p>
            <a:pPr lvl="1">
              <a:buFont typeface="Arial" panose="020B0604020202020204" pitchFamily="34" charset="0"/>
              <a:buChar char="•"/>
            </a:pPr>
            <a:r>
              <a:rPr lang="nl-NL" dirty="0">
                <a:sym typeface="Wingdings" panose="05000000000000000000" pitchFamily="2" charset="2"/>
              </a:rPr>
              <a:t>Zoöplankton eten algen en kunnen goed schuilen tussen de waterplanten om predatie door vis te voorkomen</a:t>
            </a: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pic>
        <p:nvPicPr>
          <p:cNvPr id="3" name="Afbeelding 2"/>
          <p:cNvPicPr>
            <a:picLocks noChangeAspect="1"/>
          </p:cNvPicPr>
          <p:nvPr/>
        </p:nvPicPr>
        <p:blipFill>
          <a:blip r:embed="rId4"/>
          <a:stretch>
            <a:fillRect/>
          </a:stretch>
        </p:blipFill>
        <p:spPr>
          <a:xfrm>
            <a:off x="7506831" y="0"/>
            <a:ext cx="4685169" cy="3123446"/>
          </a:xfrm>
          <a:prstGeom prst="rect">
            <a:avLst/>
          </a:prstGeom>
        </p:spPr>
      </p:pic>
    </p:spTree>
    <p:extLst>
      <p:ext uri="{BB962C8B-B14F-4D97-AF65-F5344CB8AC3E}">
        <p14:creationId xmlns:p14="http://schemas.microsoft.com/office/powerpoint/2010/main" val="22067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DA8D-76CE-BA0B-30D7-0E0FBDCA8B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906D75-EF22-7993-2F7C-9DA3B3A92D4A}"/>
              </a:ext>
            </a:extLst>
          </p:cNvPr>
          <p:cNvSpPr>
            <a:spLocks noGrp="1"/>
          </p:cNvSpPr>
          <p:nvPr>
            <p:ph type="title"/>
          </p:nvPr>
        </p:nvSpPr>
        <p:spPr>
          <a:xfrm>
            <a:off x="679419" y="573500"/>
            <a:ext cx="10833162" cy="1600439"/>
          </a:xfrm>
        </p:spPr>
        <p:txBody>
          <a:bodyPr>
            <a:normAutofit/>
          </a:bodyPr>
          <a:lstStyle/>
          <a:p>
            <a:br>
              <a:rPr lang="nl-NL" dirty="0"/>
            </a:br>
            <a:r>
              <a:rPr lang="nl-NL" dirty="0"/>
              <a:t>Menu</a:t>
            </a:r>
          </a:p>
        </p:txBody>
      </p:sp>
      <p:sp>
        <p:nvSpPr>
          <p:cNvPr id="13" name="Tijdelijke aanduiding voor tekst 3">
            <a:extLst>
              <a:ext uri="{FF2B5EF4-FFF2-40B4-BE49-F238E27FC236}">
                <a16:creationId xmlns:a16="http://schemas.microsoft.com/office/drawing/2014/main" id="{E1E8E2E6-5CC3-03DC-CB80-4486089C6235}"/>
              </a:ext>
            </a:extLst>
          </p:cNvPr>
          <p:cNvSpPr>
            <a:spLocks noGrp="1"/>
          </p:cNvSpPr>
          <p:nvPr>
            <p:ph type="body" sz="quarter" idx="11"/>
          </p:nvPr>
        </p:nvSpPr>
        <p:spPr>
          <a:xfrm>
            <a:off x="734837" y="2097739"/>
            <a:ext cx="9017304" cy="4760261"/>
          </a:xfrm>
        </p:spPr>
        <p:txBody>
          <a:bodyPr>
            <a:normAutofit/>
          </a:bodyPr>
          <a:lstStyle/>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3" name="Tijdelijke aanduiding voor tekst 3">
            <a:extLst>
              <a:ext uri="{FF2B5EF4-FFF2-40B4-BE49-F238E27FC236}">
                <a16:creationId xmlns:a16="http://schemas.microsoft.com/office/drawing/2014/main" id="{B8C11C42-A9CF-F545-D7D7-7CF24758FC95}"/>
              </a:ext>
            </a:extLst>
          </p:cNvPr>
          <p:cNvSpPr txBox="1">
            <a:spLocks/>
          </p:cNvSpPr>
          <p:nvPr/>
        </p:nvSpPr>
        <p:spPr>
          <a:xfrm>
            <a:off x="930268" y="1615438"/>
            <a:ext cx="9017304" cy="4760261"/>
          </a:xfrm>
          <a:prstGeom prst="rect">
            <a:avLst/>
          </a:prstGeom>
        </p:spPr>
        <p:txBody>
          <a:bodyPr vert="horz" lIns="0" tIns="0" rIns="0" bIns="0" rtlCol="0">
            <a:normAutofit/>
          </a:bodyPr>
          <a:lstStyle>
            <a:lvl1pPr marL="0" indent="0" algn="l" defTabSz="914400" rtl="0" eaLnBrk="1" latinLnBrk="0" hangingPunct="1">
              <a:lnSpc>
                <a:spcPct val="85000"/>
              </a:lnSpc>
              <a:spcBef>
                <a:spcPts val="900"/>
              </a:spcBef>
              <a:buFontTx/>
              <a:buNone/>
              <a:defRPr sz="2400" kern="1200">
                <a:solidFill>
                  <a:schemeClr val="tx1"/>
                </a:solidFill>
                <a:latin typeface="+mn-lt"/>
                <a:ea typeface="+mn-ea"/>
                <a:cs typeface="+mn-cs"/>
              </a:defRPr>
            </a:lvl1pPr>
            <a:lvl2pPr marL="230400" indent="-228600" algn="l" defTabSz="914400" rtl="0" eaLnBrk="1" latinLnBrk="0" hangingPunct="1">
              <a:lnSpc>
                <a:spcPct val="85000"/>
              </a:lnSpc>
              <a:spcBef>
                <a:spcPts val="900"/>
              </a:spcBef>
              <a:buClr>
                <a:schemeClr val="tx2"/>
              </a:buClr>
              <a:buFont typeface="Arial" panose="020B0604020202020204" pitchFamily="34" charset="0"/>
              <a:buChar char="•"/>
              <a:defRPr sz="2400" kern="1200">
                <a:solidFill>
                  <a:schemeClr val="tx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tx1"/>
                </a:solidFill>
                <a:latin typeface="+mn-lt"/>
                <a:ea typeface="+mn-ea"/>
                <a:cs typeface="+mn-cs"/>
              </a:defRPr>
            </a:lvl3pPr>
            <a:lvl4pPr marL="1699642" indent="-380990" algn="l" defTabSz="914400" rtl="0" eaLnBrk="1" latinLnBrk="0" hangingPunct="1">
              <a:lnSpc>
                <a:spcPct val="75000"/>
              </a:lnSpc>
              <a:spcBef>
                <a:spcPts val="300"/>
              </a:spcBef>
              <a:buFont typeface="Verdana" pitchFamily="34" charset="0"/>
              <a:buChar char="–"/>
              <a:defRPr sz="2400" kern="1200">
                <a:solidFill>
                  <a:schemeClr val="tx1"/>
                </a:solidFill>
                <a:latin typeface="+mn-lt"/>
                <a:ea typeface="+mn-ea"/>
                <a:cs typeface="+mn-cs"/>
              </a:defRPr>
            </a:lvl4pPr>
            <a:lvl5pPr marL="2175879" indent="-380990" algn="l" defTabSz="914400" rtl="0" eaLnBrk="1" latinLnBrk="0" hangingPunct="1">
              <a:lnSpc>
                <a:spcPct val="75000"/>
              </a:lnSpc>
              <a:spcBef>
                <a:spcPts val="300"/>
              </a:spcBef>
              <a:buFont typeface="Verdana" pitchFamily="34" charset="0"/>
              <a:buChar char="»"/>
              <a:defRPr sz="1600" kern="1200">
                <a:solidFill>
                  <a:schemeClr val="tx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9pPr>
          </a:lstStyle>
          <a:p>
            <a:pPr marL="1800" lvl="1" indent="0">
              <a:buFont typeface="Arial" panose="020B0604020202020204" pitchFamily="34" charset="0"/>
              <a:buNone/>
            </a:pPr>
            <a:endParaRPr lang="nl-NL" dirty="0">
              <a:sym typeface="Wingdings" panose="05000000000000000000" pitchFamily="2" charset="2"/>
            </a:endParaRPr>
          </a:p>
          <a:p>
            <a:pPr lvl="1"/>
            <a:r>
              <a:rPr lang="nl-NL" dirty="0">
                <a:sym typeface="Wingdings" panose="05000000000000000000" pitchFamily="2" charset="2"/>
              </a:rPr>
              <a:t>Interactie met jullie met quiz vragen</a:t>
            </a:r>
          </a:p>
          <a:p>
            <a:pPr lvl="1"/>
            <a:r>
              <a:rPr lang="nl-NL" dirty="0">
                <a:sym typeface="Wingdings" panose="05000000000000000000" pitchFamily="2" charset="2"/>
              </a:rPr>
              <a:t>Leven onder water</a:t>
            </a:r>
          </a:p>
          <a:p>
            <a:pPr lvl="1"/>
            <a:r>
              <a:rPr lang="nl-NL" dirty="0">
                <a:sym typeface="Wingdings" panose="05000000000000000000" pitchFamily="2" charset="2"/>
              </a:rPr>
              <a:t>Klaar met eutrofiering? En dan?</a:t>
            </a:r>
          </a:p>
          <a:p>
            <a:pPr marL="232200" lvl="2" indent="0">
              <a:buNone/>
            </a:pPr>
            <a:endParaRPr lang="nl-NL" dirty="0">
              <a:sym typeface="Wingdings" panose="05000000000000000000" pitchFamily="2" charset="2"/>
            </a:endParaRPr>
          </a:p>
          <a:p>
            <a:pPr marL="609585" lvl="1" indent="0">
              <a:buFont typeface="Arial" panose="020B0604020202020204" pitchFamily="34" charset="0"/>
              <a:buNone/>
            </a:pPr>
            <a:endParaRPr lang="nl-NL" dirty="0"/>
          </a:p>
          <a:p>
            <a:pPr marL="609585" lvl="1" indent="0">
              <a:buFont typeface="Arial" panose="020B0604020202020204" pitchFamily="34" charset="0"/>
              <a:buNone/>
            </a:pPr>
            <a:endParaRPr lang="nl-NL" dirty="0"/>
          </a:p>
        </p:txBody>
      </p:sp>
      <p:pic>
        <p:nvPicPr>
          <p:cNvPr id="5" name="Afbeelding 4" descr="Afbeelding met water, gras, Organisme, aquarium&#10;&#10;Door AI gegenereerde inhoud is mogelijk onjuist.">
            <a:extLst>
              <a:ext uri="{FF2B5EF4-FFF2-40B4-BE49-F238E27FC236}">
                <a16:creationId xmlns:a16="http://schemas.microsoft.com/office/drawing/2014/main" id="{9BF8A0CA-9317-1104-F233-6FAD5026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849" y="1328120"/>
            <a:ext cx="5602347" cy="4201760"/>
          </a:xfrm>
          <a:prstGeom prst="rect">
            <a:avLst/>
          </a:prstGeom>
        </p:spPr>
      </p:pic>
    </p:spTree>
    <p:extLst>
      <p:ext uri="{BB962C8B-B14F-4D97-AF65-F5344CB8AC3E}">
        <p14:creationId xmlns:p14="http://schemas.microsoft.com/office/powerpoint/2010/main" val="306386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09F33-6A3A-C7E4-CA67-4274B68EC1BE}"/>
              </a:ext>
            </a:extLst>
          </p:cNvPr>
          <p:cNvSpPr>
            <a:spLocks noGrp="1"/>
          </p:cNvSpPr>
          <p:nvPr>
            <p:ph type="title"/>
          </p:nvPr>
        </p:nvSpPr>
        <p:spPr/>
        <p:txBody>
          <a:bodyPr/>
          <a:lstStyle/>
          <a:p>
            <a:endParaRPr lang="nl-NL"/>
          </a:p>
        </p:txBody>
      </p:sp>
      <p:sp>
        <p:nvSpPr>
          <p:cNvPr id="3" name="Tijdelijke aanduiding voor datum 2">
            <a:extLst>
              <a:ext uri="{FF2B5EF4-FFF2-40B4-BE49-F238E27FC236}">
                <a16:creationId xmlns:a16="http://schemas.microsoft.com/office/drawing/2014/main" id="{8F28167C-E19D-8627-5B0B-2FA6714525D4}"/>
              </a:ext>
            </a:extLst>
          </p:cNvPr>
          <p:cNvSpPr>
            <a:spLocks noGrp="1"/>
          </p:cNvSpPr>
          <p:nvPr>
            <p:ph type="dt" sz="half" idx="10"/>
          </p:nvPr>
        </p:nvSpPr>
        <p:spPr/>
        <p:txBody>
          <a:bodyPr/>
          <a:lstStyle/>
          <a:p>
            <a:fld id="{F49EEED1-3B2D-4DF3-84FC-6A29FAA80043}" type="datetime4">
              <a:rPr lang="nl-NL" smtClean="0">
                <a:solidFill>
                  <a:srgbClr val="000000"/>
                </a:solidFill>
              </a:rPr>
              <a:pPr/>
              <a:t>24 september 2025</a:t>
            </a:fld>
            <a:endParaRPr lang="nl-NL" dirty="0">
              <a:solidFill>
                <a:srgbClr val="000000"/>
              </a:solidFill>
            </a:endParaRPr>
          </a:p>
        </p:txBody>
      </p:sp>
      <p:sp>
        <p:nvSpPr>
          <p:cNvPr id="4" name="Tijdelijke aanduiding voor tekst 3">
            <a:extLst>
              <a:ext uri="{FF2B5EF4-FFF2-40B4-BE49-F238E27FC236}">
                <a16:creationId xmlns:a16="http://schemas.microsoft.com/office/drawing/2014/main" id="{ACF91EAE-F39A-D149-3385-6B0928B85FD8}"/>
              </a:ext>
            </a:extLst>
          </p:cNvPr>
          <p:cNvSpPr>
            <a:spLocks noGrp="1"/>
          </p:cNvSpPr>
          <p:nvPr>
            <p:ph type="body" sz="quarter" idx="11"/>
          </p:nvPr>
        </p:nvSpPr>
        <p:spPr/>
        <p:txBody>
          <a:bodyPr/>
          <a:lstStyle/>
          <a:p>
            <a:endParaRPr lang="nl-NL" dirty="0"/>
          </a:p>
        </p:txBody>
      </p:sp>
      <p:pic>
        <p:nvPicPr>
          <p:cNvPr id="6" name="Afbeelding 5">
            <a:extLst>
              <a:ext uri="{FF2B5EF4-FFF2-40B4-BE49-F238E27FC236}">
                <a16:creationId xmlns:a16="http://schemas.microsoft.com/office/drawing/2014/main" id="{37EAF2BF-B7EE-379F-8A0C-F69F5AB82DEF}"/>
              </a:ext>
            </a:extLst>
          </p:cNvPr>
          <p:cNvPicPr>
            <a:picLocks noChangeAspect="1"/>
          </p:cNvPicPr>
          <p:nvPr/>
        </p:nvPicPr>
        <p:blipFill>
          <a:blip r:embed="rId2"/>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D75E8B2C-A1BE-46CC-5212-A9DCEBF7CEFE}"/>
              </a:ext>
            </a:extLst>
          </p:cNvPr>
          <p:cNvSpPr txBox="1">
            <a:spLocks/>
          </p:cNvSpPr>
          <p:nvPr/>
        </p:nvSpPr>
        <p:spPr>
          <a:xfrm>
            <a:off x="593520" y="625439"/>
            <a:ext cx="11203200" cy="533480"/>
          </a:xfrm>
          <a:prstGeom prst="rect">
            <a:avLst/>
          </a:prstGeom>
        </p:spPr>
        <p:txBody>
          <a:bodyPr vert="horz" lIns="0" tIns="0" rIns="0" bIns="0" rtlCol="0" anchor="t">
            <a:normAutofit/>
          </a:bodyPr>
          <a:lstStyle>
            <a:lvl1pPr algn="l" defTabSz="914400" rtl="0" eaLnBrk="1" latinLnBrk="0" hangingPunct="1">
              <a:lnSpc>
                <a:spcPct val="83000"/>
              </a:lnSpc>
              <a:spcBef>
                <a:spcPct val="0"/>
              </a:spcBef>
              <a:buNone/>
              <a:defRPr sz="3200" b="1" kern="1200">
                <a:solidFill>
                  <a:schemeClr val="tx2"/>
                </a:solidFill>
                <a:latin typeface="+mj-lt"/>
                <a:ea typeface="+mj-ea"/>
                <a:cs typeface="+mj-cs"/>
              </a:defRPr>
            </a:lvl1pPr>
          </a:lstStyle>
          <a:p>
            <a:r>
              <a:rPr lang="nl-NL" dirty="0"/>
              <a:t>Macrofauna</a:t>
            </a:r>
          </a:p>
        </p:txBody>
      </p:sp>
    </p:spTree>
    <p:extLst>
      <p:ext uri="{BB962C8B-B14F-4D97-AF65-F5344CB8AC3E}">
        <p14:creationId xmlns:p14="http://schemas.microsoft.com/office/powerpoint/2010/main" val="152568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43" y="767683"/>
            <a:ext cx="11203200" cy="1600439"/>
          </a:xfrm>
        </p:spPr>
        <p:txBody>
          <a:bodyPr/>
          <a:lstStyle/>
          <a:p>
            <a:r>
              <a:rPr lang="nl-NL" dirty="0"/>
              <a:t>Beoordeling van algen abundantie in het IJsselmeergebied</a:t>
            </a:r>
          </a:p>
        </p:txBody>
      </p:sp>
      <p:pic>
        <p:nvPicPr>
          <p:cNvPr id="3" name="Afbeelding 2"/>
          <p:cNvPicPr>
            <a:picLocks noChangeAspect="1"/>
          </p:cNvPicPr>
          <p:nvPr/>
        </p:nvPicPr>
        <p:blipFill>
          <a:blip r:embed="rId2"/>
          <a:stretch>
            <a:fillRect/>
          </a:stretch>
        </p:blipFill>
        <p:spPr>
          <a:xfrm>
            <a:off x="0" y="1234345"/>
            <a:ext cx="4084027" cy="2799773"/>
          </a:xfrm>
          <a:prstGeom prst="rect">
            <a:avLst/>
          </a:prstGeom>
        </p:spPr>
      </p:pic>
      <p:pic>
        <p:nvPicPr>
          <p:cNvPr id="6" name="Afbeelding 5"/>
          <p:cNvPicPr>
            <a:picLocks noChangeAspect="1"/>
          </p:cNvPicPr>
          <p:nvPr/>
        </p:nvPicPr>
        <p:blipFill>
          <a:blip r:embed="rId3"/>
          <a:stretch>
            <a:fillRect/>
          </a:stretch>
        </p:blipFill>
        <p:spPr>
          <a:xfrm>
            <a:off x="-1" y="4034118"/>
            <a:ext cx="4084027" cy="2786345"/>
          </a:xfrm>
          <a:prstGeom prst="rect">
            <a:avLst/>
          </a:prstGeom>
        </p:spPr>
      </p:pic>
      <p:pic>
        <p:nvPicPr>
          <p:cNvPr id="7" name="Afbeelding 6"/>
          <p:cNvPicPr>
            <a:picLocks noChangeAspect="1"/>
          </p:cNvPicPr>
          <p:nvPr/>
        </p:nvPicPr>
        <p:blipFill>
          <a:blip r:embed="rId4"/>
          <a:stretch>
            <a:fillRect/>
          </a:stretch>
        </p:blipFill>
        <p:spPr>
          <a:xfrm>
            <a:off x="4084027" y="1234345"/>
            <a:ext cx="4076863" cy="2799773"/>
          </a:xfrm>
          <a:prstGeom prst="rect">
            <a:avLst/>
          </a:prstGeom>
        </p:spPr>
      </p:pic>
      <p:pic>
        <p:nvPicPr>
          <p:cNvPr id="8" name="Afbeelding 7"/>
          <p:cNvPicPr>
            <a:picLocks noChangeAspect="1"/>
          </p:cNvPicPr>
          <p:nvPr/>
        </p:nvPicPr>
        <p:blipFill>
          <a:blip r:embed="rId5"/>
          <a:stretch>
            <a:fillRect/>
          </a:stretch>
        </p:blipFill>
        <p:spPr>
          <a:xfrm>
            <a:off x="4084026" y="4029269"/>
            <a:ext cx="4071513" cy="2791194"/>
          </a:xfrm>
          <a:prstGeom prst="rect">
            <a:avLst/>
          </a:prstGeom>
        </p:spPr>
      </p:pic>
      <p:pic>
        <p:nvPicPr>
          <p:cNvPr id="9" name="Afbeelding 8"/>
          <p:cNvPicPr>
            <a:picLocks noChangeAspect="1"/>
          </p:cNvPicPr>
          <p:nvPr/>
        </p:nvPicPr>
        <p:blipFill>
          <a:blip r:embed="rId6"/>
          <a:stretch>
            <a:fillRect/>
          </a:stretch>
        </p:blipFill>
        <p:spPr>
          <a:xfrm>
            <a:off x="8155540" y="1234346"/>
            <a:ext cx="4096602" cy="2794924"/>
          </a:xfrm>
          <a:prstGeom prst="rect">
            <a:avLst/>
          </a:prstGeom>
        </p:spPr>
      </p:pic>
      <p:sp>
        <p:nvSpPr>
          <p:cNvPr id="10" name="Tekstvak 9"/>
          <p:cNvSpPr txBox="1"/>
          <p:nvPr/>
        </p:nvSpPr>
        <p:spPr>
          <a:xfrm>
            <a:off x="8326419" y="4252555"/>
            <a:ext cx="3768762" cy="2031325"/>
          </a:xfrm>
          <a:prstGeom prst="rect">
            <a:avLst/>
          </a:prstGeom>
          <a:noFill/>
        </p:spPr>
        <p:txBody>
          <a:bodyPr wrap="square" rtlCol="0">
            <a:spAutoFit/>
          </a:bodyPr>
          <a:lstStyle/>
          <a:p>
            <a:r>
              <a:rPr lang="nl-NL" dirty="0"/>
              <a:t>&lt;23 µg </a:t>
            </a:r>
            <a:r>
              <a:rPr lang="nl-NL" dirty="0" err="1"/>
              <a:t>chf</a:t>
            </a:r>
            <a:r>
              <a:rPr lang="nl-NL" dirty="0"/>
              <a:t>/l  = toestand goed</a:t>
            </a:r>
          </a:p>
          <a:p>
            <a:endParaRPr lang="nl-NL" dirty="0"/>
          </a:p>
          <a:p>
            <a:r>
              <a:rPr lang="nl-NL" dirty="0"/>
              <a:t>Randmeren Zuid nog steeds te voedselrijk en is helder door mosselen</a:t>
            </a:r>
          </a:p>
          <a:p>
            <a:r>
              <a:rPr lang="nl-NL" dirty="0"/>
              <a:t>Voor IJsselmeer is </a:t>
            </a:r>
            <a:r>
              <a:rPr lang="nl-NL" dirty="0" err="1"/>
              <a:t>toestandbeoordeling</a:t>
            </a:r>
            <a:r>
              <a:rPr lang="nl-NL" dirty="0"/>
              <a:t> van </a:t>
            </a:r>
            <a:r>
              <a:rPr lang="nl-NL" dirty="0" err="1"/>
              <a:t>chlorofyl-a</a:t>
            </a:r>
            <a:r>
              <a:rPr lang="nl-NL" dirty="0"/>
              <a:t> aangepast</a:t>
            </a:r>
          </a:p>
        </p:txBody>
      </p:sp>
      <p:sp>
        <p:nvSpPr>
          <p:cNvPr id="11" name="Lachebekje 10"/>
          <p:cNvSpPr/>
          <p:nvPr/>
        </p:nvSpPr>
        <p:spPr>
          <a:xfrm>
            <a:off x="6631738" y="1572057"/>
            <a:ext cx="516367" cy="484094"/>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7"/>
          <a:stretch>
            <a:fillRect/>
          </a:stretch>
        </p:blipFill>
        <p:spPr>
          <a:xfrm>
            <a:off x="10993008" y="1567902"/>
            <a:ext cx="530398" cy="493819"/>
          </a:xfrm>
          <a:prstGeom prst="rect">
            <a:avLst/>
          </a:prstGeom>
        </p:spPr>
      </p:pic>
      <p:pic>
        <p:nvPicPr>
          <p:cNvPr id="14" name="Afbeelding 13"/>
          <p:cNvPicPr>
            <a:picLocks noChangeAspect="1"/>
          </p:cNvPicPr>
          <p:nvPr/>
        </p:nvPicPr>
        <p:blipFill>
          <a:blip r:embed="rId7"/>
          <a:stretch>
            <a:fillRect/>
          </a:stretch>
        </p:blipFill>
        <p:spPr>
          <a:xfrm>
            <a:off x="6877844" y="4371446"/>
            <a:ext cx="530398" cy="493819"/>
          </a:xfrm>
          <a:prstGeom prst="rect">
            <a:avLst/>
          </a:prstGeom>
        </p:spPr>
      </p:pic>
      <p:pic>
        <p:nvPicPr>
          <p:cNvPr id="15" name="Afbeelding 14"/>
          <p:cNvPicPr>
            <a:picLocks noChangeAspect="1"/>
          </p:cNvPicPr>
          <p:nvPr/>
        </p:nvPicPr>
        <p:blipFill>
          <a:blip r:embed="rId7"/>
          <a:stretch>
            <a:fillRect/>
          </a:stretch>
        </p:blipFill>
        <p:spPr>
          <a:xfrm>
            <a:off x="2980024" y="4371446"/>
            <a:ext cx="530398" cy="493819"/>
          </a:xfrm>
          <a:prstGeom prst="rect">
            <a:avLst/>
          </a:prstGeom>
        </p:spPr>
      </p:pic>
      <p:sp>
        <p:nvSpPr>
          <p:cNvPr id="18" name="Lachebekje 17"/>
          <p:cNvSpPr/>
          <p:nvPr/>
        </p:nvSpPr>
        <p:spPr>
          <a:xfrm>
            <a:off x="2685981" y="1567902"/>
            <a:ext cx="516367" cy="48409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18"/>
          <p:cNvCxnSpPr/>
          <p:nvPr/>
        </p:nvCxnSpPr>
        <p:spPr>
          <a:xfrm>
            <a:off x="453544" y="3439792"/>
            <a:ext cx="3191856" cy="53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a:xfrm>
            <a:off x="453544" y="3082905"/>
            <a:ext cx="3191856" cy="537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453544" y="5875547"/>
            <a:ext cx="3191856" cy="53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446084" y="5206817"/>
            <a:ext cx="3191856" cy="537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4545031" y="6138822"/>
            <a:ext cx="3191856" cy="53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4530112" y="5609749"/>
            <a:ext cx="3191856" cy="537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4534239" y="3523338"/>
            <a:ext cx="3191856" cy="53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a:xfrm>
            <a:off x="4545031" y="3233390"/>
            <a:ext cx="3191856" cy="537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a:xfrm>
            <a:off x="8579543" y="3464739"/>
            <a:ext cx="3191856" cy="53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a:off x="8599517" y="3236078"/>
            <a:ext cx="3191856" cy="537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13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719864" y="1558555"/>
            <a:ext cx="7043335" cy="3951430"/>
          </a:xfrm>
          <a:prstGeom prst="rect">
            <a:avLst/>
          </a:prstGeom>
        </p:spPr>
      </p:pic>
      <p:sp>
        <p:nvSpPr>
          <p:cNvPr id="3" name="Titel 2"/>
          <p:cNvSpPr>
            <a:spLocks noGrp="1"/>
          </p:cNvSpPr>
          <p:nvPr>
            <p:ph type="title"/>
          </p:nvPr>
        </p:nvSpPr>
        <p:spPr/>
        <p:txBody>
          <a:bodyPr/>
          <a:lstStyle/>
          <a:p>
            <a:r>
              <a:rPr lang="nl-NL" dirty="0"/>
              <a:t>Beoordeling van eutrofiering in de Kaderrichtlijn Water</a:t>
            </a:r>
          </a:p>
        </p:txBody>
      </p:sp>
      <p:sp>
        <p:nvSpPr>
          <p:cNvPr id="10" name="Rectangle 8"/>
          <p:cNvSpPr>
            <a:spLocks noGrp="1" noChangeArrowheads="1"/>
          </p:cNvSpPr>
          <p:nvPr>
            <p:ph idx="1"/>
          </p:nvPr>
        </p:nvSpPr>
        <p:spPr>
          <a:xfrm>
            <a:off x="408292" y="2138670"/>
            <a:ext cx="5097564" cy="4138612"/>
          </a:xfrm>
        </p:spPr>
        <p:txBody>
          <a:bodyPr>
            <a:normAutofit/>
          </a:bodyPr>
          <a:lstStyle/>
          <a:p>
            <a:r>
              <a:rPr lang="en-GB" altLang="en-US" dirty="0" err="1"/>
              <a:t>Nutriënten</a:t>
            </a:r>
            <a:r>
              <a:rPr lang="en-GB" altLang="en-US" dirty="0"/>
              <a:t> en </a:t>
            </a:r>
            <a:r>
              <a:rPr lang="en-GB" altLang="en-US" dirty="0" err="1"/>
              <a:t>eutrofiëringsgevoelige</a:t>
            </a:r>
            <a:r>
              <a:rPr lang="en-GB" altLang="en-US" dirty="0"/>
              <a:t> </a:t>
            </a:r>
            <a:r>
              <a:rPr lang="en-GB" altLang="en-US" dirty="0" err="1"/>
              <a:t>biologie</a:t>
            </a:r>
            <a:r>
              <a:rPr lang="en-GB" altLang="en-US" dirty="0"/>
              <a:t> </a:t>
            </a:r>
            <a:r>
              <a:rPr lang="en-GB" altLang="en-US" dirty="0" err="1"/>
              <a:t>moeten</a:t>
            </a:r>
            <a:r>
              <a:rPr lang="en-GB" altLang="en-US" dirty="0"/>
              <a:t> ‘</a:t>
            </a:r>
            <a:r>
              <a:rPr lang="en-GB" altLang="en-US" dirty="0" err="1"/>
              <a:t>goed</a:t>
            </a:r>
            <a:r>
              <a:rPr lang="en-GB" altLang="en-US" dirty="0"/>
              <a:t>’ </a:t>
            </a:r>
            <a:r>
              <a:rPr lang="en-GB" altLang="en-US" dirty="0" err="1"/>
              <a:t>zijn</a:t>
            </a:r>
            <a:r>
              <a:rPr lang="en-GB" altLang="en-US" dirty="0"/>
              <a:t> voor </a:t>
            </a:r>
            <a:r>
              <a:rPr lang="en-GB" altLang="en-US" dirty="0" err="1"/>
              <a:t>oordeel</a:t>
            </a:r>
            <a:r>
              <a:rPr lang="en-GB" altLang="en-US" dirty="0"/>
              <a:t> ‘</a:t>
            </a:r>
            <a:r>
              <a:rPr lang="en-GB" altLang="en-US" dirty="0" err="1"/>
              <a:t>goede</a:t>
            </a:r>
            <a:r>
              <a:rPr lang="en-GB" altLang="en-US" dirty="0"/>
              <a:t>’ </a:t>
            </a:r>
            <a:r>
              <a:rPr lang="en-GB" altLang="en-US" dirty="0" err="1"/>
              <a:t>ecologie</a:t>
            </a:r>
            <a:r>
              <a:rPr lang="en-GB" altLang="en-US" dirty="0"/>
              <a:t> </a:t>
            </a:r>
            <a:r>
              <a:rPr lang="en-GB" altLang="en-US" dirty="0" err="1"/>
              <a:t>tbv</a:t>
            </a:r>
            <a:r>
              <a:rPr lang="en-GB" altLang="en-US" dirty="0"/>
              <a:t> </a:t>
            </a:r>
            <a:r>
              <a:rPr lang="en-GB" altLang="en-US" dirty="0" err="1"/>
              <a:t>eutrofiering</a:t>
            </a:r>
            <a:endParaRPr lang="en-GB" altLang="en-US" dirty="0"/>
          </a:p>
          <a:p>
            <a:r>
              <a:rPr lang="en-GB" altLang="en-US" dirty="0">
                <a:sym typeface="Wingdings" panose="05000000000000000000" pitchFamily="2" charset="2"/>
              </a:rPr>
              <a:t>N en P </a:t>
            </a:r>
            <a:r>
              <a:rPr lang="en-GB" altLang="en-US" dirty="0" err="1">
                <a:sym typeface="Wingdings" panose="05000000000000000000" pitchFamily="2" charset="2"/>
              </a:rPr>
              <a:t>vormen</a:t>
            </a:r>
            <a:r>
              <a:rPr lang="en-GB" altLang="en-US" dirty="0">
                <a:sym typeface="Wingdings" panose="05000000000000000000" pitchFamily="2" charset="2"/>
              </a:rPr>
              <a:t> </a:t>
            </a:r>
            <a:r>
              <a:rPr lang="en-GB" altLang="en-US" dirty="0" err="1">
                <a:sym typeface="Wingdings" panose="05000000000000000000" pitchFamily="2" charset="2"/>
              </a:rPr>
              <a:t>kwaliteitselement</a:t>
            </a:r>
            <a:r>
              <a:rPr lang="en-GB" altLang="en-US" dirty="0">
                <a:sym typeface="Wingdings" panose="05000000000000000000" pitchFamily="2" charset="2"/>
              </a:rPr>
              <a:t> </a:t>
            </a:r>
            <a:r>
              <a:rPr lang="en-GB" altLang="en-US" dirty="0" err="1">
                <a:sym typeface="Wingdings" panose="05000000000000000000" pitchFamily="2" charset="2"/>
              </a:rPr>
              <a:t>nutrienten</a:t>
            </a:r>
            <a:r>
              <a:rPr lang="en-GB" altLang="en-US" dirty="0">
                <a:sym typeface="Wingdings" panose="05000000000000000000" pitchFamily="2" charset="2"/>
              </a:rPr>
              <a:t>, </a:t>
            </a:r>
            <a:r>
              <a:rPr lang="en-GB" altLang="en-US" dirty="0" err="1">
                <a:sym typeface="Wingdings" panose="05000000000000000000" pitchFamily="2" charset="2"/>
              </a:rPr>
              <a:t>een</a:t>
            </a:r>
            <a:r>
              <a:rPr lang="en-GB" altLang="en-US" dirty="0">
                <a:sym typeface="Wingdings" panose="05000000000000000000" pitchFamily="2" charset="2"/>
              </a:rPr>
              <a:t> van </a:t>
            </a:r>
            <a:r>
              <a:rPr lang="en-GB" altLang="en-US" dirty="0" err="1">
                <a:sym typeface="Wingdings" panose="05000000000000000000" pitchFamily="2" charset="2"/>
              </a:rPr>
              <a:t>beide</a:t>
            </a:r>
            <a:r>
              <a:rPr lang="en-GB" altLang="en-US" dirty="0">
                <a:sym typeface="Wingdings" panose="05000000000000000000" pitchFamily="2" charset="2"/>
              </a:rPr>
              <a:t> ‘</a:t>
            </a:r>
            <a:r>
              <a:rPr lang="en-GB" altLang="en-US" dirty="0" err="1">
                <a:sym typeface="Wingdings" panose="05000000000000000000" pitchFamily="2" charset="2"/>
              </a:rPr>
              <a:t>goed</a:t>
            </a:r>
            <a:r>
              <a:rPr lang="en-GB" altLang="en-US" dirty="0">
                <a:sym typeface="Wingdings" panose="05000000000000000000" pitchFamily="2" charset="2"/>
              </a:rPr>
              <a:t>’ = </a:t>
            </a:r>
            <a:r>
              <a:rPr lang="en-GB" altLang="en-US" dirty="0" err="1">
                <a:sym typeface="Wingdings" panose="05000000000000000000" pitchFamily="2" charset="2"/>
              </a:rPr>
              <a:t>nutrienten</a:t>
            </a:r>
            <a:r>
              <a:rPr lang="en-GB" altLang="en-US" dirty="0">
                <a:sym typeface="Wingdings" panose="05000000000000000000" pitchFamily="2" charset="2"/>
              </a:rPr>
              <a:t> ‘</a:t>
            </a:r>
            <a:r>
              <a:rPr lang="en-GB" altLang="en-US" dirty="0" err="1">
                <a:sym typeface="Wingdings" panose="05000000000000000000" pitchFamily="2" charset="2"/>
              </a:rPr>
              <a:t>goed</a:t>
            </a:r>
            <a:r>
              <a:rPr lang="en-GB" altLang="en-US" dirty="0">
                <a:sym typeface="Wingdings" panose="05000000000000000000" pitchFamily="2" charset="2"/>
              </a:rPr>
              <a:t>’.</a:t>
            </a:r>
          </a:p>
          <a:p>
            <a:r>
              <a:rPr lang="en-GB" altLang="en-US" dirty="0" err="1">
                <a:sym typeface="Wingdings" panose="05000000000000000000" pitchFamily="2" charset="2"/>
              </a:rPr>
              <a:t>Biologie</a:t>
            </a:r>
            <a:r>
              <a:rPr lang="en-GB" altLang="en-US" dirty="0">
                <a:sym typeface="Wingdings" panose="05000000000000000000" pitchFamily="2" charset="2"/>
              </a:rPr>
              <a:t> M </a:t>
            </a:r>
            <a:r>
              <a:rPr lang="en-GB" altLang="en-US" dirty="0" err="1">
                <a:sym typeface="Wingdings" panose="05000000000000000000" pitchFamily="2" charset="2"/>
              </a:rPr>
              <a:t>typen</a:t>
            </a:r>
            <a:r>
              <a:rPr lang="en-GB" altLang="en-US" dirty="0">
                <a:sym typeface="Wingdings" panose="05000000000000000000" pitchFamily="2" charset="2"/>
              </a:rPr>
              <a:t> = </a:t>
            </a:r>
            <a:r>
              <a:rPr lang="en-GB" altLang="en-US" dirty="0" err="1">
                <a:sym typeface="Wingdings" panose="05000000000000000000" pitchFamily="2" charset="2"/>
              </a:rPr>
              <a:t>oordeel</a:t>
            </a:r>
            <a:r>
              <a:rPr lang="en-GB" altLang="en-US" dirty="0">
                <a:sym typeface="Wingdings" panose="05000000000000000000" pitchFamily="2" charset="2"/>
              </a:rPr>
              <a:t> </a:t>
            </a:r>
            <a:r>
              <a:rPr lang="en-GB" altLang="en-US" dirty="0" err="1">
                <a:sym typeface="Wingdings" panose="05000000000000000000" pitchFamily="2" charset="2"/>
              </a:rPr>
              <a:t>fytoplankton</a:t>
            </a:r>
            <a:endParaRPr lang="en-GB" altLang="en-US" dirty="0">
              <a:sym typeface="Wingdings" panose="05000000000000000000" pitchFamily="2" charset="2"/>
            </a:endParaRPr>
          </a:p>
          <a:p>
            <a:endParaRPr lang="en-GB" altLang="en-US" dirty="0"/>
          </a:p>
          <a:p>
            <a:endParaRPr lang="en-GB" altLang="en-US" dirty="0"/>
          </a:p>
        </p:txBody>
      </p:sp>
    </p:spTree>
    <p:extLst>
      <p:ext uri="{BB962C8B-B14F-4D97-AF65-F5344CB8AC3E}">
        <p14:creationId xmlns:p14="http://schemas.microsoft.com/office/powerpoint/2010/main" val="101628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0144" y="1330229"/>
            <a:ext cx="11201400" cy="492125"/>
          </a:xfrm>
        </p:spPr>
        <p:txBody>
          <a:bodyPr/>
          <a:lstStyle/>
          <a:p>
            <a:r>
              <a:rPr lang="nl-NL" dirty="0"/>
              <a:t>Veluwemeer: van ‘rode’ naar ‘groene kwadrant’</a:t>
            </a:r>
          </a:p>
        </p:txBody>
      </p:sp>
      <p:pic>
        <p:nvPicPr>
          <p:cNvPr id="5" name="Tijdelijke aanduiding voor inhoud 4"/>
          <p:cNvPicPr>
            <a:picLocks noGrp="1" noChangeAspect="1"/>
          </p:cNvPicPr>
          <p:nvPr>
            <p:ph idx="1"/>
          </p:nvPr>
        </p:nvPicPr>
        <p:blipFill>
          <a:blip r:embed="rId3"/>
          <a:stretch>
            <a:fillRect/>
          </a:stretch>
        </p:blipFill>
        <p:spPr>
          <a:xfrm>
            <a:off x="0" y="2281795"/>
            <a:ext cx="12241689" cy="3946009"/>
          </a:xfrm>
          <a:prstGeom prst="rect">
            <a:avLst/>
          </a:prstGeom>
        </p:spPr>
      </p:pic>
      <p:pic>
        <p:nvPicPr>
          <p:cNvPr id="4" name="Afbeelding 3"/>
          <p:cNvPicPr>
            <a:picLocks noChangeAspect="1"/>
          </p:cNvPicPr>
          <p:nvPr/>
        </p:nvPicPr>
        <p:blipFill>
          <a:blip r:embed="rId4"/>
          <a:stretch>
            <a:fillRect/>
          </a:stretch>
        </p:blipFill>
        <p:spPr>
          <a:xfrm>
            <a:off x="8609066" y="1125148"/>
            <a:ext cx="2600679" cy="1459025"/>
          </a:xfrm>
          <a:prstGeom prst="rect">
            <a:avLst/>
          </a:prstGeom>
        </p:spPr>
      </p:pic>
      <p:sp>
        <p:nvSpPr>
          <p:cNvPr id="2" name="Tekstvak 1">
            <a:extLst>
              <a:ext uri="{FF2B5EF4-FFF2-40B4-BE49-F238E27FC236}">
                <a16:creationId xmlns:a16="http://schemas.microsoft.com/office/drawing/2014/main" id="{3F2BF851-52DA-2834-0CE7-A34C8843EEDB}"/>
              </a:ext>
            </a:extLst>
          </p:cNvPr>
          <p:cNvSpPr txBox="1"/>
          <p:nvPr/>
        </p:nvSpPr>
        <p:spPr>
          <a:xfrm>
            <a:off x="7230139" y="4031340"/>
            <a:ext cx="1765005" cy="369332"/>
          </a:xfrm>
          <a:prstGeom prst="rect">
            <a:avLst/>
          </a:prstGeom>
          <a:noFill/>
        </p:spPr>
        <p:txBody>
          <a:bodyPr wrap="square" rtlCol="0">
            <a:spAutoFit/>
          </a:bodyPr>
          <a:lstStyle/>
          <a:p>
            <a:r>
              <a:rPr lang="nl-NL" dirty="0"/>
              <a:t>Jaren negentig</a:t>
            </a:r>
          </a:p>
        </p:txBody>
      </p:sp>
      <p:sp>
        <p:nvSpPr>
          <p:cNvPr id="6" name="Tekstvak 5">
            <a:extLst>
              <a:ext uri="{FF2B5EF4-FFF2-40B4-BE49-F238E27FC236}">
                <a16:creationId xmlns:a16="http://schemas.microsoft.com/office/drawing/2014/main" id="{C68111E7-F5E2-0B17-FC0A-B80FF8B0D036}"/>
              </a:ext>
            </a:extLst>
          </p:cNvPr>
          <p:cNvSpPr txBox="1"/>
          <p:nvPr/>
        </p:nvSpPr>
        <p:spPr>
          <a:xfrm>
            <a:off x="8609066" y="3429000"/>
            <a:ext cx="1499191" cy="369332"/>
          </a:xfrm>
          <a:prstGeom prst="rect">
            <a:avLst/>
          </a:prstGeom>
          <a:noFill/>
        </p:spPr>
        <p:txBody>
          <a:bodyPr wrap="square" rtlCol="0">
            <a:spAutoFit/>
          </a:bodyPr>
          <a:lstStyle/>
          <a:p>
            <a:r>
              <a:rPr lang="nl-NL" dirty="0"/>
              <a:t>Jaren tachtig</a:t>
            </a:r>
          </a:p>
        </p:txBody>
      </p:sp>
      <p:sp>
        <p:nvSpPr>
          <p:cNvPr id="7" name="Tekstvak 6">
            <a:extLst>
              <a:ext uri="{FF2B5EF4-FFF2-40B4-BE49-F238E27FC236}">
                <a16:creationId xmlns:a16="http://schemas.microsoft.com/office/drawing/2014/main" id="{171BC257-576F-FDF7-A629-3AE03536A4CD}"/>
              </a:ext>
            </a:extLst>
          </p:cNvPr>
          <p:cNvSpPr txBox="1"/>
          <p:nvPr/>
        </p:nvSpPr>
        <p:spPr>
          <a:xfrm>
            <a:off x="5291504" y="4860113"/>
            <a:ext cx="2165497" cy="369332"/>
          </a:xfrm>
          <a:prstGeom prst="rect">
            <a:avLst/>
          </a:prstGeom>
          <a:noFill/>
        </p:spPr>
        <p:txBody>
          <a:bodyPr wrap="square" rtlCol="0">
            <a:spAutoFit/>
          </a:bodyPr>
          <a:lstStyle/>
          <a:p>
            <a:r>
              <a:rPr lang="nl-NL" dirty="0"/>
              <a:t>Jaren rond 2000</a:t>
            </a:r>
          </a:p>
        </p:txBody>
      </p:sp>
      <p:sp>
        <p:nvSpPr>
          <p:cNvPr id="8" name="Tekstvak 7">
            <a:extLst>
              <a:ext uri="{FF2B5EF4-FFF2-40B4-BE49-F238E27FC236}">
                <a16:creationId xmlns:a16="http://schemas.microsoft.com/office/drawing/2014/main" id="{C492E544-8C61-47E1-AD51-1DF346409482}"/>
              </a:ext>
            </a:extLst>
          </p:cNvPr>
          <p:cNvSpPr txBox="1"/>
          <p:nvPr/>
        </p:nvSpPr>
        <p:spPr>
          <a:xfrm>
            <a:off x="2477420" y="5184383"/>
            <a:ext cx="2165497" cy="369332"/>
          </a:xfrm>
          <a:prstGeom prst="rect">
            <a:avLst/>
          </a:prstGeom>
          <a:noFill/>
        </p:spPr>
        <p:txBody>
          <a:bodyPr wrap="square" rtlCol="0">
            <a:spAutoFit/>
          </a:bodyPr>
          <a:lstStyle/>
          <a:p>
            <a:r>
              <a:rPr lang="nl-NL" dirty="0"/>
              <a:t>Jaren na 2015</a:t>
            </a:r>
          </a:p>
        </p:txBody>
      </p:sp>
    </p:spTree>
    <p:extLst>
      <p:ext uri="{BB962C8B-B14F-4D97-AF65-F5344CB8AC3E}">
        <p14:creationId xmlns:p14="http://schemas.microsoft.com/office/powerpoint/2010/main" val="30989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2649" y="1742874"/>
            <a:ext cx="2782380" cy="492125"/>
          </a:xfrm>
        </p:spPr>
        <p:txBody>
          <a:bodyPr>
            <a:normAutofit fontScale="90000"/>
          </a:bodyPr>
          <a:lstStyle/>
          <a:p>
            <a:r>
              <a:rPr lang="nl-NL" dirty="0"/>
              <a:t>IJsselmeer en </a:t>
            </a:r>
            <a:r>
              <a:rPr lang="nl-NL" dirty="0" err="1"/>
              <a:t>Eemmeer</a:t>
            </a:r>
            <a:r>
              <a:rPr lang="nl-NL" dirty="0"/>
              <a:t>:  gele kwadranten</a:t>
            </a:r>
          </a:p>
        </p:txBody>
      </p:sp>
      <p:pic>
        <p:nvPicPr>
          <p:cNvPr id="5" name="Tijdelijke aanduiding voor inhoud 4"/>
          <p:cNvPicPr>
            <a:picLocks noGrp="1" noChangeAspect="1"/>
          </p:cNvPicPr>
          <p:nvPr>
            <p:ph idx="1"/>
          </p:nvPr>
        </p:nvPicPr>
        <p:blipFill>
          <a:blip r:embed="rId3"/>
          <a:stretch>
            <a:fillRect/>
          </a:stretch>
        </p:blipFill>
        <p:spPr>
          <a:xfrm>
            <a:off x="3035029" y="1024319"/>
            <a:ext cx="8614325" cy="5833681"/>
          </a:xfrm>
          <a:prstGeom prst="rect">
            <a:avLst/>
          </a:prstGeom>
        </p:spPr>
      </p:pic>
    </p:spTree>
    <p:extLst>
      <p:ext uri="{BB962C8B-B14F-4D97-AF65-F5344CB8AC3E}">
        <p14:creationId xmlns:p14="http://schemas.microsoft.com/office/powerpoint/2010/main" val="336804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D07F0-A86E-C9AB-F415-104478AAF0DD}"/>
              </a:ext>
            </a:extLst>
          </p:cNvPr>
          <p:cNvSpPr>
            <a:spLocks noGrp="1"/>
          </p:cNvSpPr>
          <p:nvPr>
            <p:ph type="title"/>
          </p:nvPr>
        </p:nvSpPr>
        <p:spPr>
          <a:xfrm>
            <a:off x="607200" y="248131"/>
            <a:ext cx="10977600" cy="926436"/>
          </a:xfrm>
        </p:spPr>
        <p:txBody>
          <a:bodyPr/>
          <a:lstStyle/>
          <a:p>
            <a:r>
              <a:rPr lang="nl-NL" dirty="0"/>
              <a:t>IJsselmeer niet overal even ‘slecht’</a:t>
            </a:r>
          </a:p>
        </p:txBody>
      </p:sp>
      <p:pic>
        <p:nvPicPr>
          <p:cNvPr id="4" name="Tijdelijke aanduiding voor inhoud 3">
            <a:extLst>
              <a:ext uri="{FF2B5EF4-FFF2-40B4-BE49-F238E27FC236}">
                <a16:creationId xmlns:a16="http://schemas.microsoft.com/office/drawing/2014/main" id="{851C3C98-3277-F192-7ADC-A331C5C0AF5B}"/>
              </a:ext>
            </a:extLst>
          </p:cNvPr>
          <p:cNvPicPr>
            <a:picLocks noGrp="1" noChangeAspect="1"/>
          </p:cNvPicPr>
          <p:nvPr>
            <p:ph idx="1"/>
          </p:nvPr>
        </p:nvPicPr>
        <p:blipFill>
          <a:blip r:embed="rId2"/>
          <a:stretch>
            <a:fillRect/>
          </a:stretch>
        </p:blipFill>
        <p:spPr>
          <a:xfrm>
            <a:off x="0" y="711349"/>
            <a:ext cx="11252499" cy="6329531"/>
          </a:xfrm>
          <a:prstGeom prst="rect">
            <a:avLst/>
          </a:prstGeom>
        </p:spPr>
      </p:pic>
    </p:spTree>
    <p:extLst>
      <p:ext uri="{BB962C8B-B14F-4D97-AF65-F5344CB8AC3E}">
        <p14:creationId xmlns:p14="http://schemas.microsoft.com/office/powerpoint/2010/main" val="3798585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1D108-DE8E-1545-DE6E-5820A5D8CF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E7E504-4D8C-D7BC-A0B4-3357E820F9FC}"/>
              </a:ext>
            </a:extLst>
          </p:cNvPr>
          <p:cNvSpPr>
            <a:spLocks noGrp="1"/>
          </p:cNvSpPr>
          <p:nvPr>
            <p:ph type="title"/>
          </p:nvPr>
        </p:nvSpPr>
        <p:spPr>
          <a:xfrm>
            <a:off x="624001" y="366630"/>
            <a:ext cx="11203200" cy="1600439"/>
          </a:xfrm>
        </p:spPr>
        <p:txBody>
          <a:bodyPr/>
          <a:lstStyle/>
          <a:p>
            <a:r>
              <a:rPr lang="nl-NL" dirty="0"/>
              <a:t>IJsselmeer: extra maatregelen nodig?</a:t>
            </a:r>
          </a:p>
        </p:txBody>
      </p:sp>
      <p:sp>
        <p:nvSpPr>
          <p:cNvPr id="13" name="Tijdelijke aanduiding voor tekst 3">
            <a:extLst>
              <a:ext uri="{FF2B5EF4-FFF2-40B4-BE49-F238E27FC236}">
                <a16:creationId xmlns:a16="http://schemas.microsoft.com/office/drawing/2014/main" id="{B0F4AF6A-5B28-838A-6E75-961F02DAE59E}"/>
              </a:ext>
            </a:extLst>
          </p:cNvPr>
          <p:cNvSpPr>
            <a:spLocks noGrp="1"/>
          </p:cNvSpPr>
          <p:nvPr>
            <p:ph type="body" sz="quarter" idx="11"/>
          </p:nvPr>
        </p:nvSpPr>
        <p:spPr>
          <a:xfrm>
            <a:off x="624001" y="649210"/>
            <a:ext cx="10520921" cy="5457121"/>
          </a:xfrm>
        </p:spPr>
        <p:txBody>
          <a:bodyPr/>
          <a:lstStyle/>
          <a:p>
            <a:pPr marL="609585" lvl="1" indent="0">
              <a:buNone/>
            </a:pPr>
            <a:endParaRPr lang="nl-NL" dirty="0"/>
          </a:p>
          <a:p>
            <a:pPr marL="609585" lvl="1" indent="0">
              <a:buNone/>
            </a:pPr>
            <a:endParaRPr lang="nl-NL" dirty="0"/>
          </a:p>
          <a:p>
            <a:pPr lvl="1">
              <a:buFont typeface="Arial" panose="020B0604020202020204" pitchFamily="34" charset="0"/>
              <a:buChar char="•"/>
            </a:pPr>
            <a:r>
              <a:rPr lang="nl-NL" dirty="0">
                <a:sym typeface="Wingdings" panose="05000000000000000000" pitchFamily="2" charset="2"/>
              </a:rPr>
              <a:t>Geen extra maatregelen: nutriënten zijn heel laag</a:t>
            </a:r>
          </a:p>
          <a:p>
            <a:pPr lvl="1">
              <a:buFont typeface="Arial" panose="020B0604020202020204" pitchFamily="34" charset="0"/>
              <a:buChar char="•"/>
            </a:pPr>
            <a:r>
              <a:rPr lang="nl-NL" dirty="0">
                <a:sym typeface="Wingdings" panose="05000000000000000000" pitchFamily="2" charset="2"/>
              </a:rPr>
              <a:t>Extra monitoring en analyse door gebruik van satelliet data </a:t>
            </a:r>
          </a:p>
          <a:p>
            <a:pPr lvl="1">
              <a:buFont typeface="Arial" panose="020B0604020202020204" pitchFamily="34" charset="0"/>
              <a:buChar char="•"/>
            </a:pPr>
            <a:r>
              <a:rPr lang="nl-NL" dirty="0">
                <a:sym typeface="Wingdings" panose="05000000000000000000" pitchFamily="2" charset="2"/>
              </a:rPr>
              <a:t>Gebruiken van meerdere meetpunten en data voor beoordeling algen biomassa</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715597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3F253-A033-AB7F-4AD9-34A8B754C4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5B1DF5-BB4B-F4B6-F9F6-319E8457E262}"/>
              </a:ext>
            </a:extLst>
          </p:cNvPr>
          <p:cNvSpPr>
            <a:spLocks noGrp="1"/>
          </p:cNvSpPr>
          <p:nvPr>
            <p:ph type="title"/>
          </p:nvPr>
        </p:nvSpPr>
        <p:spPr>
          <a:xfrm>
            <a:off x="624001" y="366630"/>
            <a:ext cx="11203200" cy="1600439"/>
          </a:xfrm>
        </p:spPr>
        <p:txBody>
          <a:bodyPr/>
          <a:lstStyle/>
          <a:p>
            <a:r>
              <a:rPr lang="nl-NL" dirty="0"/>
              <a:t>Zuidelijke randmeren</a:t>
            </a:r>
          </a:p>
        </p:txBody>
      </p:sp>
      <p:sp>
        <p:nvSpPr>
          <p:cNvPr id="13" name="Tijdelijke aanduiding voor tekst 3">
            <a:extLst>
              <a:ext uri="{FF2B5EF4-FFF2-40B4-BE49-F238E27FC236}">
                <a16:creationId xmlns:a16="http://schemas.microsoft.com/office/drawing/2014/main" id="{D97B6486-E2C0-D24E-6B5D-D7E5C90AEF46}"/>
              </a:ext>
            </a:extLst>
          </p:cNvPr>
          <p:cNvSpPr>
            <a:spLocks noGrp="1"/>
          </p:cNvSpPr>
          <p:nvPr>
            <p:ph type="body" sz="quarter" idx="11"/>
          </p:nvPr>
        </p:nvSpPr>
        <p:spPr>
          <a:xfrm>
            <a:off x="624001" y="649210"/>
            <a:ext cx="10520921" cy="5457121"/>
          </a:xfrm>
        </p:spPr>
        <p:txBody>
          <a:bodyPr/>
          <a:lstStyle/>
          <a:p>
            <a:pPr marL="609585" lvl="1" indent="0">
              <a:buNone/>
            </a:pPr>
            <a:endParaRPr lang="nl-NL" dirty="0"/>
          </a:p>
          <a:p>
            <a:pPr marL="609585" lvl="1" indent="0">
              <a:buNone/>
            </a:pPr>
            <a:endParaRPr lang="nl-NL" dirty="0"/>
          </a:p>
          <a:p>
            <a:pPr marL="1800" lvl="1" indent="0">
              <a:buNone/>
            </a:pPr>
            <a:r>
              <a:rPr lang="nl-NL" dirty="0">
                <a:sym typeface="Wingdings" panose="05000000000000000000" pitchFamily="2" charset="2"/>
              </a:rPr>
              <a:t> </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pic>
        <p:nvPicPr>
          <p:cNvPr id="15" name="Afbeelding 14">
            <a:extLst>
              <a:ext uri="{FF2B5EF4-FFF2-40B4-BE49-F238E27FC236}">
                <a16:creationId xmlns:a16="http://schemas.microsoft.com/office/drawing/2014/main" id="{27C3F017-BE57-A143-9F3D-3C44C9855E8B}"/>
              </a:ext>
            </a:extLst>
          </p:cNvPr>
          <p:cNvPicPr>
            <a:picLocks noChangeAspect="1"/>
          </p:cNvPicPr>
          <p:nvPr/>
        </p:nvPicPr>
        <p:blipFill>
          <a:blip r:embed="rId2"/>
          <a:stretch>
            <a:fillRect/>
          </a:stretch>
        </p:blipFill>
        <p:spPr>
          <a:xfrm>
            <a:off x="6681537" y="2249649"/>
            <a:ext cx="5510463" cy="3306278"/>
          </a:xfrm>
          <a:prstGeom prst="rect">
            <a:avLst/>
          </a:prstGeom>
        </p:spPr>
      </p:pic>
      <p:pic>
        <p:nvPicPr>
          <p:cNvPr id="17" name="Afbeelding 16">
            <a:extLst>
              <a:ext uri="{FF2B5EF4-FFF2-40B4-BE49-F238E27FC236}">
                <a16:creationId xmlns:a16="http://schemas.microsoft.com/office/drawing/2014/main" id="{1CB08108-E29D-CC14-87F4-7DF60047133C}"/>
              </a:ext>
            </a:extLst>
          </p:cNvPr>
          <p:cNvPicPr>
            <a:picLocks noChangeAspect="1"/>
          </p:cNvPicPr>
          <p:nvPr/>
        </p:nvPicPr>
        <p:blipFill>
          <a:blip r:embed="rId3"/>
          <a:stretch>
            <a:fillRect/>
          </a:stretch>
        </p:blipFill>
        <p:spPr>
          <a:xfrm>
            <a:off x="206331" y="2018757"/>
            <a:ext cx="6307792" cy="3647880"/>
          </a:xfrm>
          <a:prstGeom prst="rect">
            <a:avLst/>
          </a:prstGeom>
        </p:spPr>
      </p:pic>
    </p:spTree>
    <p:extLst>
      <p:ext uri="{BB962C8B-B14F-4D97-AF65-F5344CB8AC3E}">
        <p14:creationId xmlns:p14="http://schemas.microsoft.com/office/powerpoint/2010/main" val="2710376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1183-E2DE-BCBD-D9D3-F05BD774A6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C9BA18-C7ED-FEF7-73F0-8A93B6743445}"/>
              </a:ext>
            </a:extLst>
          </p:cNvPr>
          <p:cNvSpPr>
            <a:spLocks noGrp="1"/>
          </p:cNvSpPr>
          <p:nvPr>
            <p:ph type="title"/>
          </p:nvPr>
        </p:nvSpPr>
        <p:spPr>
          <a:xfrm>
            <a:off x="624001" y="527995"/>
            <a:ext cx="11203200" cy="1600439"/>
          </a:xfrm>
        </p:spPr>
        <p:txBody>
          <a:bodyPr/>
          <a:lstStyle/>
          <a:p>
            <a:r>
              <a:rPr lang="nl-NL" dirty="0"/>
              <a:t>Zuidelijke randmeren: extra maatregelen nodig?</a:t>
            </a:r>
          </a:p>
        </p:txBody>
      </p:sp>
      <p:sp>
        <p:nvSpPr>
          <p:cNvPr id="13" name="Tijdelijke aanduiding voor tekst 3">
            <a:extLst>
              <a:ext uri="{FF2B5EF4-FFF2-40B4-BE49-F238E27FC236}">
                <a16:creationId xmlns:a16="http://schemas.microsoft.com/office/drawing/2014/main" id="{383A04A3-CADB-FF76-A185-DB36651D2B30}"/>
              </a:ext>
            </a:extLst>
          </p:cNvPr>
          <p:cNvSpPr>
            <a:spLocks noGrp="1"/>
          </p:cNvSpPr>
          <p:nvPr>
            <p:ph type="body" sz="quarter" idx="11"/>
          </p:nvPr>
        </p:nvSpPr>
        <p:spPr>
          <a:xfrm>
            <a:off x="624001" y="649211"/>
            <a:ext cx="10520921" cy="2997632"/>
          </a:xfrm>
        </p:spPr>
        <p:txBody>
          <a:bodyPr/>
          <a:lstStyle/>
          <a:p>
            <a:pPr marL="609585" lvl="1" indent="0">
              <a:buNone/>
            </a:pPr>
            <a:endParaRPr lang="nl-NL" dirty="0"/>
          </a:p>
          <a:p>
            <a:pPr marL="609585" lvl="1" indent="0">
              <a:buNone/>
            </a:pPr>
            <a:endParaRPr lang="nl-NL" dirty="0"/>
          </a:p>
          <a:p>
            <a:pPr lvl="1">
              <a:buFont typeface="Arial" panose="020B0604020202020204" pitchFamily="34" charset="0"/>
              <a:buChar char="•"/>
            </a:pPr>
            <a:r>
              <a:rPr lang="nl-NL" dirty="0">
                <a:sym typeface="Wingdings" panose="05000000000000000000" pitchFamily="2" charset="2"/>
              </a:rPr>
              <a:t>Ja extra maatregelen nodig!</a:t>
            </a:r>
          </a:p>
          <a:p>
            <a:pPr lvl="2">
              <a:buFont typeface="Arial" panose="020B0604020202020204" pitchFamily="34" charset="0"/>
              <a:buChar char="•"/>
            </a:pPr>
            <a:r>
              <a:rPr lang="nl-NL" dirty="0">
                <a:sym typeface="Wingdings" panose="05000000000000000000" pitchFamily="2" charset="2"/>
              </a:rPr>
              <a:t>nutriënten te hoog</a:t>
            </a:r>
          </a:p>
          <a:p>
            <a:pPr lvl="2">
              <a:buFont typeface="Arial" panose="020B0604020202020204" pitchFamily="34" charset="0"/>
              <a:buChar char="•"/>
            </a:pPr>
            <a:r>
              <a:rPr lang="nl-NL" dirty="0">
                <a:sym typeface="Wingdings" panose="05000000000000000000" pitchFamily="2" charset="2"/>
              </a:rPr>
              <a:t>Waterplanten en algen niet stabiel</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3" name="AutoShape 2" descr="Afbeeldingsresultaten voor zuidelijke randmeren de eem">
            <a:extLst>
              <a:ext uri="{FF2B5EF4-FFF2-40B4-BE49-F238E27FC236}">
                <a16:creationId xmlns:a16="http://schemas.microsoft.com/office/drawing/2014/main" id="{264B5211-DF17-D0C2-AEF3-1E1CA5443E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6A02A4FF-927B-68B5-F071-444C75E00FAD}"/>
              </a:ext>
            </a:extLst>
          </p:cNvPr>
          <p:cNvPicPr>
            <a:picLocks noChangeAspect="1"/>
          </p:cNvPicPr>
          <p:nvPr/>
        </p:nvPicPr>
        <p:blipFill>
          <a:blip r:embed="rId2"/>
          <a:stretch>
            <a:fillRect/>
          </a:stretch>
        </p:blipFill>
        <p:spPr>
          <a:xfrm>
            <a:off x="6445322" y="1539209"/>
            <a:ext cx="5122677" cy="3484612"/>
          </a:xfrm>
          <a:prstGeom prst="rect">
            <a:avLst/>
          </a:prstGeom>
        </p:spPr>
      </p:pic>
    </p:spTree>
    <p:extLst>
      <p:ext uri="{BB962C8B-B14F-4D97-AF65-F5344CB8AC3E}">
        <p14:creationId xmlns:p14="http://schemas.microsoft.com/office/powerpoint/2010/main" val="333043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24169-8076-955B-A618-B2A05DABAA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78FBF1-F889-A992-5077-483DDDBDE85F}"/>
              </a:ext>
            </a:extLst>
          </p:cNvPr>
          <p:cNvSpPr>
            <a:spLocks noGrp="1"/>
          </p:cNvSpPr>
          <p:nvPr>
            <p:ph type="title"/>
          </p:nvPr>
        </p:nvSpPr>
        <p:spPr>
          <a:xfrm>
            <a:off x="624001" y="366630"/>
            <a:ext cx="11203200" cy="1600439"/>
          </a:xfrm>
        </p:spPr>
        <p:txBody>
          <a:bodyPr/>
          <a:lstStyle/>
          <a:p>
            <a:r>
              <a:rPr lang="nl-NL" dirty="0"/>
              <a:t>En dan klaar?</a:t>
            </a:r>
          </a:p>
        </p:txBody>
      </p:sp>
      <p:pic>
        <p:nvPicPr>
          <p:cNvPr id="3" name="Afbeelding 2">
            <a:extLst>
              <a:ext uri="{FF2B5EF4-FFF2-40B4-BE49-F238E27FC236}">
                <a16:creationId xmlns:a16="http://schemas.microsoft.com/office/drawing/2014/main" id="{7A4BB6DE-E574-337B-3FF6-9B82A5CCAD27}"/>
              </a:ext>
            </a:extLst>
          </p:cNvPr>
          <p:cNvPicPr>
            <a:picLocks noChangeAspect="1"/>
          </p:cNvPicPr>
          <p:nvPr/>
        </p:nvPicPr>
        <p:blipFill>
          <a:blip r:embed="rId2"/>
          <a:stretch>
            <a:fillRect/>
          </a:stretch>
        </p:blipFill>
        <p:spPr>
          <a:xfrm>
            <a:off x="693387" y="1750808"/>
            <a:ext cx="10354716" cy="5637138"/>
          </a:xfrm>
          <a:prstGeom prst="rect">
            <a:avLst/>
          </a:prstGeom>
        </p:spPr>
      </p:pic>
      <p:sp>
        <p:nvSpPr>
          <p:cNvPr id="13" name="Tijdelijke aanduiding voor tekst 3">
            <a:extLst>
              <a:ext uri="{FF2B5EF4-FFF2-40B4-BE49-F238E27FC236}">
                <a16:creationId xmlns:a16="http://schemas.microsoft.com/office/drawing/2014/main" id="{3FF21B94-26EC-021B-8F0A-9D9C8C255F4D}"/>
              </a:ext>
            </a:extLst>
          </p:cNvPr>
          <p:cNvSpPr>
            <a:spLocks noGrp="1"/>
          </p:cNvSpPr>
          <p:nvPr>
            <p:ph type="body" sz="quarter" idx="11"/>
          </p:nvPr>
        </p:nvSpPr>
        <p:spPr>
          <a:xfrm>
            <a:off x="527182" y="218904"/>
            <a:ext cx="10520921" cy="5457121"/>
          </a:xfrm>
        </p:spPr>
        <p:txBody>
          <a:bodyPr/>
          <a:lstStyle/>
          <a:p>
            <a:pPr marL="609585" lvl="1" indent="0">
              <a:buNone/>
            </a:pPr>
            <a:endParaRPr lang="nl-NL" dirty="0"/>
          </a:p>
          <a:p>
            <a:pPr marL="609585" lvl="1" indent="0">
              <a:buNone/>
            </a:pPr>
            <a:endParaRPr lang="nl-NL" dirty="0"/>
          </a:p>
          <a:p>
            <a:pPr lvl="1">
              <a:buFont typeface="Arial" panose="020B0604020202020204" pitchFamily="34" charset="0"/>
              <a:buChar char="•"/>
            </a:pPr>
            <a:r>
              <a:rPr lang="nl-NL" dirty="0">
                <a:sym typeface="Wingdings" panose="05000000000000000000" pitchFamily="2" charset="2"/>
              </a:rPr>
              <a:t>Met eutrofiering wel! Ecosysteem herstel van hoog niveau!</a:t>
            </a:r>
          </a:p>
          <a:p>
            <a:pPr lvl="1">
              <a:buFont typeface="Arial" panose="020B0604020202020204" pitchFamily="34" charset="0"/>
              <a:buChar char="•"/>
            </a:pPr>
            <a:r>
              <a:rPr lang="nl-NL" dirty="0">
                <a:sym typeface="Wingdings" panose="05000000000000000000" pitchFamily="2" charset="2"/>
              </a:rPr>
              <a:t>Maar: </a:t>
            </a:r>
          </a:p>
          <a:p>
            <a:pPr lvl="2">
              <a:buFont typeface="Arial" panose="020B0604020202020204" pitchFamily="34" charset="0"/>
              <a:buChar char="•"/>
            </a:pPr>
            <a:r>
              <a:rPr lang="nl-NL" dirty="0">
                <a:sym typeface="Wingdings" panose="05000000000000000000" pitchFamily="2" charset="2"/>
              </a:rPr>
              <a:t>onnatuurlijke oevers en onnatuurlijk peil blijven resterende opgave</a:t>
            </a:r>
          </a:p>
          <a:p>
            <a:pPr lvl="2">
              <a:buFont typeface="Arial" panose="020B0604020202020204" pitchFamily="34" charset="0"/>
              <a:buChar char="•"/>
            </a:pPr>
            <a:r>
              <a:rPr lang="nl-NL" dirty="0">
                <a:sym typeface="Wingdings" panose="05000000000000000000" pitchFamily="2" charset="2"/>
              </a:rPr>
              <a:t>Migratie mogelijkheden / overgangen zoet-zout</a:t>
            </a: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21952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E105-399F-DBF9-DDE4-30F58A1100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1F565C-3F9E-9E07-5DFD-6023ABBB1684}"/>
              </a:ext>
            </a:extLst>
          </p:cNvPr>
          <p:cNvSpPr>
            <a:spLocks noGrp="1"/>
          </p:cNvSpPr>
          <p:nvPr>
            <p:ph type="title"/>
          </p:nvPr>
        </p:nvSpPr>
        <p:spPr>
          <a:xfrm>
            <a:off x="776401" y="204168"/>
            <a:ext cx="10833162" cy="1600439"/>
          </a:xfrm>
        </p:spPr>
        <p:txBody>
          <a:bodyPr/>
          <a:lstStyle/>
          <a:p>
            <a:br>
              <a:rPr lang="nl-NL" dirty="0"/>
            </a:br>
            <a:r>
              <a:rPr lang="nl-NL" dirty="0"/>
              <a:t>In het IJsselmeergebied voldoet nog geen enkel waterlichaam aan de doelen van de KRW</a:t>
            </a:r>
          </a:p>
        </p:txBody>
      </p:sp>
      <p:sp>
        <p:nvSpPr>
          <p:cNvPr id="13" name="Tijdelijke aanduiding voor tekst 3">
            <a:extLst>
              <a:ext uri="{FF2B5EF4-FFF2-40B4-BE49-F238E27FC236}">
                <a16:creationId xmlns:a16="http://schemas.microsoft.com/office/drawing/2014/main" id="{4CF07CFF-6F7F-4246-6671-A3BB103FAEBA}"/>
              </a:ext>
            </a:extLst>
          </p:cNvPr>
          <p:cNvSpPr>
            <a:spLocks noGrp="1"/>
          </p:cNvSpPr>
          <p:nvPr>
            <p:ph type="body" sz="quarter" idx="11"/>
          </p:nvPr>
        </p:nvSpPr>
        <p:spPr>
          <a:xfrm>
            <a:off x="734837" y="2097739"/>
            <a:ext cx="9017304" cy="4760261"/>
          </a:xfrm>
        </p:spPr>
        <p:txBody>
          <a:bodyPr>
            <a:normAutofit/>
          </a:bodyPr>
          <a:lstStyle/>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3" name="Tijdelijke aanduiding voor tekst 3">
            <a:extLst>
              <a:ext uri="{FF2B5EF4-FFF2-40B4-BE49-F238E27FC236}">
                <a16:creationId xmlns:a16="http://schemas.microsoft.com/office/drawing/2014/main" id="{84B40E51-92DB-7658-5861-D3EC09CE0E36}"/>
              </a:ext>
            </a:extLst>
          </p:cNvPr>
          <p:cNvSpPr txBox="1">
            <a:spLocks/>
          </p:cNvSpPr>
          <p:nvPr/>
        </p:nvSpPr>
        <p:spPr>
          <a:xfrm>
            <a:off x="887237" y="2250139"/>
            <a:ext cx="9017304" cy="4760261"/>
          </a:xfrm>
          <a:prstGeom prst="rect">
            <a:avLst/>
          </a:prstGeom>
        </p:spPr>
        <p:txBody>
          <a:bodyPr vert="horz" lIns="0" tIns="0" rIns="0" bIns="0" rtlCol="0">
            <a:normAutofit/>
          </a:bodyPr>
          <a:lstStyle>
            <a:lvl1pPr marL="0" indent="0" algn="l" defTabSz="914400" rtl="0" eaLnBrk="1" latinLnBrk="0" hangingPunct="1">
              <a:lnSpc>
                <a:spcPct val="85000"/>
              </a:lnSpc>
              <a:spcBef>
                <a:spcPts val="900"/>
              </a:spcBef>
              <a:buFontTx/>
              <a:buNone/>
              <a:defRPr sz="2400" kern="1200">
                <a:solidFill>
                  <a:schemeClr val="tx1"/>
                </a:solidFill>
                <a:latin typeface="+mn-lt"/>
                <a:ea typeface="+mn-ea"/>
                <a:cs typeface="+mn-cs"/>
              </a:defRPr>
            </a:lvl1pPr>
            <a:lvl2pPr marL="230400" indent="-228600" algn="l" defTabSz="914400" rtl="0" eaLnBrk="1" latinLnBrk="0" hangingPunct="1">
              <a:lnSpc>
                <a:spcPct val="85000"/>
              </a:lnSpc>
              <a:spcBef>
                <a:spcPts val="900"/>
              </a:spcBef>
              <a:buClr>
                <a:schemeClr val="tx2"/>
              </a:buClr>
              <a:buFont typeface="Arial" panose="020B0604020202020204" pitchFamily="34" charset="0"/>
              <a:buChar char="•"/>
              <a:defRPr sz="2400" kern="1200">
                <a:solidFill>
                  <a:schemeClr val="tx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tx1"/>
                </a:solidFill>
                <a:latin typeface="+mn-lt"/>
                <a:ea typeface="+mn-ea"/>
                <a:cs typeface="+mn-cs"/>
              </a:defRPr>
            </a:lvl3pPr>
            <a:lvl4pPr marL="1699642" indent="-380990" algn="l" defTabSz="914400" rtl="0" eaLnBrk="1" latinLnBrk="0" hangingPunct="1">
              <a:lnSpc>
                <a:spcPct val="75000"/>
              </a:lnSpc>
              <a:spcBef>
                <a:spcPts val="300"/>
              </a:spcBef>
              <a:buFont typeface="Verdana" pitchFamily="34" charset="0"/>
              <a:buChar char="–"/>
              <a:defRPr sz="2400" kern="1200">
                <a:solidFill>
                  <a:schemeClr val="tx1"/>
                </a:solidFill>
                <a:latin typeface="+mn-lt"/>
                <a:ea typeface="+mn-ea"/>
                <a:cs typeface="+mn-cs"/>
              </a:defRPr>
            </a:lvl4pPr>
            <a:lvl5pPr marL="2175879" indent="-380990" algn="l" defTabSz="914400" rtl="0" eaLnBrk="1" latinLnBrk="0" hangingPunct="1">
              <a:lnSpc>
                <a:spcPct val="75000"/>
              </a:lnSpc>
              <a:spcBef>
                <a:spcPts val="300"/>
              </a:spcBef>
              <a:buFont typeface="Verdana" pitchFamily="34" charset="0"/>
              <a:buChar char="»"/>
              <a:defRPr sz="1600" kern="1200">
                <a:solidFill>
                  <a:schemeClr val="tx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9pPr>
          </a:lstStyle>
          <a:p>
            <a:pPr marL="1800" lvl="1" indent="0">
              <a:buFont typeface="Arial" panose="020B0604020202020204" pitchFamily="34" charset="0"/>
              <a:buNone/>
            </a:pPr>
            <a:endParaRPr lang="nl-NL" dirty="0">
              <a:sym typeface="Wingdings" panose="05000000000000000000" pitchFamily="2" charset="2"/>
            </a:endParaRPr>
          </a:p>
          <a:p>
            <a:pPr lvl="1"/>
            <a:r>
              <a:rPr lang="nl-NL" dirty="0">
                <a:sym typeface="Wingdings" panose="05000000000000000000" pitchFamily="2" charset="2"/>
              </a:rPr>
              <a:t>waar</a:t>
            </a:r>
          </a:p>
          <a:p>
            <a:pPr lvl="1"/>
            <a:r>
              <a:rPr lang="nl-NL" dirty="0">
                <a:sym typeface="Wingdings" panose="05000000000000000000" pitchFamily="2" charset="2"/>
              </a:rPr>
              <a:t>niet waar</a:t>
            </a:r>
          </a:p>
          <a:p>
            <a:pPr lvl="1"/>
            <a:r>
              <a:rPr lang="nl-NL" dirty="0">
                <a:sym typeface="Wingdings" panose="05000000000000000000" pitchFamily="2" charset="2"/>
              </a:rPr>
              <a:t>het is maar hoe je het bekijkt</a:t>
            </a:r>
          </a:p>
          <a:p>
            <a:pPr marL="1800" lvl="1" indent="0">
              <a:buFont typeface="Arial" panose="020B0604020202020204" pitchFamily="34" charse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Font typeface="Arial" panose="020B0604020202020204" pitchFamily="34" charset="0"/>
              <a:buNone/>
            </a:pPr>
            <a:endParaRPr lang="nl-NL" dirty="0"/>
          </a:p>
          <a:p>
            <a:pPr marL="609585" lvl="1" indent="0">
              <a:buFont typeface="Arial" panose="020B0604020202020204" pitchFamily="34" charset="0"/>
              <a:buNone/>
            </a:pPr>
            <a:endParaRPr lang="nl-NL" dirty="0"/>
          </a:p>
        </p:txBody>
      </p:sp>
      <p:pic>
        <p:nvPicPr>
          <p:cNvPr id="5" name="Afbeelding 4">
            <a:extLst>
              <a:ext uri="{FF2B5EF4-FFF2-40B4-BE49-F238E27FC236}">
                <a16:creationId xmlns:a16="http://schemas.microsoft.com/office/drawing/2014/main" id="{3C6F5E2B-6B69-6172-C8DB-176BD9ABC1DA}"/>
              </a:ext>
            </a:extLst>
          </p:cNvPr>
          <p:cNvPicPr>
            <a:picLocks noChangeAspect="1"/>
          </p:cNvPicPr>
          <p:nvPr/>
        </p:nvPicPr>
        <p:blipFill>
          <a:blip r:embed="rId3"/>
          <a:stretch>
            <a:fillRect/>
          </a:stretch>
        </p:blipFill>
        <p:spPr>
          <a:xfrm>
            <a:off x="6357918" y="2097739"/>
            <a:ext cx="5251645" cy="4297695"/>
          </a:xfrm>
          <a:prstGeom prst="rect">
            <a:avLst/>
          </a:prstGeom>
        </p:spPr>
      </p:pic>
      <p:sp>
        <p:nvSpPr>
          <p:cNvPr id="6" name="Tekstvak 5">
            <a:extLst>
              <a:ext uri="{FF2B5EF4-FFF2-40B4-BE49-F238E27FC236}">
                <a16:creationId xmlns:a16="http://schemas.microsoft.com/office/drawing/2014/main" id="{5AC0EA46-340D-60F9-0A62-B13EE898D3A2}"/>
              </a:ext>
            </a:extLst>
          </p:cNvPr>
          <p:cNvSpPr txBox="1"/>
          <p:nvPr/>
        </p:nvSpPr>
        <p:spPr>
          <a:xfrm>
            <a:off x="6357918" y="1804607"/>
            <a:ext cx="3889463" cy="369332"/>
          </a:xfrm>
          <a:prstGeom prst="rect">
            <a:avLst/>
          </a:prstGeom>
          <a:noFill/>
        </p:spPr>
        <p:txBody>
          <a:bodyPr wrap="none" rtlCol="0">
            <a:spAutoFit/>
          </a:bodyPr>
          <a:lstStyle/>
          <a:p>
            <a:r>
              <a:rPr lang="nl-NL" dirty="0"/>
              <a:t>Waterlichaam Ketelmeer en Vossemeer</a:t>
            </a:r>
          </a:p>
        </p:txBody>
      </p:sp>
    </p:spTree>
    <p:extLst>
      <p:ext uri="{BB962C8B-B14F-4D97-AF65-F5344CB8AC3E}">
        <p14:creationId xmlns:p14="http://schemas.microsoft.com/office/powerpoint/2010/main" val="2519066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73ED9-94A2-0A4F-09A0-60108DE991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975398-D7F8-80B0-E79B-2CC1F2943E89}"/>
              </a:ext>
            </a:extLst>
          </p:cNvPr>
          <p:cNvSpPr>
            <a:spLocks noGrp="1"/>
          </p:cNvSpPr>
          <p:nvPr>
            <p:ph type="title"/>
          </p:nvPr>
        </p:nvSpPr>
        <p:spPr>
          <a:xfrm>
            <a:off x="624001" y="366630"/>
            <a:ext cx="11203200" cy="1600439"/>
          </a:xfrm>
        </p:spPr>
        <p:txBody>
          <a:bodyPr/>
          <a:lstStyle/>
          <a:p>
            <a:r>
              <a:rPr lang="nl-NL" dirty="0"/>
              <a:t>En dan klaar?</a:t>
            </a:r>
          </a:p>
        </p:txBody>
      </p:sp>
    </p:spTree>
    <p:extLst>
      <p:ext uri="{BB962C8B-B14F-4D97-AF65-F5344CB8AC3E}">
        <p14:creationId xmlns:p14="http://schemas.microsoft.com/office/powerpoint/2010/main" val="3889864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00" y="1295999"/>
            <a:ext cx="11203200" cy="533480"/>
          </a:xfrm>
        </p:spPr>
        <p:txBody>
          <a:bodyPr>
            <a:normAutofit fontScale="90000"/>
          </a:bodyPr>
          <a:lstStyle/>
          <a:p>
            <a:r>
              <a:rPr lang="nl-NL" dirty="0"/>
              <a:t>Aanleggen van nieuwe gebieden met veel natuurlijke oevers en overstromingsvlaktes in buurt van gemiddeld waterpeil</a:t>
            </a:r>
          </a:p>
        </p:txBody>
      </p:sp>
      <p:sp>
        <p:nvSpPr>
          <p:cNvPr id="4" name="Tijdelijke aanduiding voor tekst 3"/>
          <p:cNvSpPr>
            <a:spLocks noGrp="1"/>
          </p:cNvSpPr>
          <p:nvPr>
            <p:ph type="body" sz="quarter" idx="11"/>
          </p:nvPr>
        </p:nvSpPr>
        <p:spPr>
          <a:xfrm>
            <a:off x="6326140" y="7082829"/>
            <a:ext cx="5996237" cy="2297673"/>
          </a:xfrm>
        </p:spPr>
        <p:txBody>
          <a:bodyPr>
            <a:normAutofit/>
          </a:bodyPr>
          <a:lstStyle/>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endParaRPr lang="nl-NL" dirty="0">
              <a:sym typeface="Wingdings" panose="05000000000000000000" pitchFamily="2" charset="2"/>
            </a:endParaRPr>
          </a:p>
          <a:p>
            <a:pPr marL="609570" lvl="1" indent="0">
              <a:buNone/>
            </a:pPr>
            <a:endParaRPr lang="nl-NL" dirty="0"/>
          </a:p>
          <a:p>
            <a:pPr marL="609570" lvl="1" indent="0">
              <a:buNone/>
            </a:pPr>
            <a:endParaRPr lang="nl-NL" dirty="0"/>
          </a:p>
        </p:txBody>
      </p:sp>
      <p:sp>
        <p:nvSpPr>
          <p:cNvPr id="5" name="Tijdelijke aanduiding voor tekst 3"/>
          <p:cNvSpPr txBox="1">
            <a:spLocks/>
          </p:cNvSpPr>
          <p:nvPr/>
        </p:nvSpPr>
        <p:spPr>
          <a:xfrm>
            <a:off x="152401" y="2196403"/>
            <a:ext cx="10892588" cy="4140000"/>
          </a:xfrm>
          <a:prstGeom prst="rect">
            <a:avLst/>
          </a:prstGeom>
        </p:spPr>
        <p:txBody>
          <a:bodyPr vert="horz" lIns="0" tIns="0" rIns="0" bIns="0" rtlCol="0">
            <a:normAutofit/>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74763" indent="-285750" algn="l" defTabSz="914400" rtl="0" eaLnBrk="1" latinLnBrk="0" hangingPunct="1">
              <a:lnSpc>
                <a:spcPct val="90000"/>
              </a:lnSpc>
              <a:spcBef>
                <a:spcPts val="600"/>
              </a:spcBef>
              <a:buClrTx/>
              <a:buFont typeface="Verdana" pitchFamily="34" charset="0"/>
              <a:buChar char="–"/>
              <a:defRPr sz="1800" kern="1200">
                <a:solidFill>
                  <a:schemeClr val="tx1"/>
                </a:solidFill>
                <a:latin typeface="+mn-lt"/>
                <a:ea typeface="+mn-ea"/>
                <a:cs typeface="+mn-cs"/>
              </a:defRPr>
            </a:lvl4pPr>
            <a:lvl5pPr marL="1631950" indent="-285750" algn="l" defTabSz="914400" rtl="0" eaLnBrk="1" latinLnBrk="0" hangingPunct="1">
              <a:lnSpc>
                <a:spcPct val="90000"/>
              </a:lnSpc>
              <a:spcBef>
                <a:spcPts val="600"/>
              </a:spcBef>
              <a:buClr>
                <a:schemeClr val="tx2"/>
              </a:buClr>
              <a:buFont typeface="Verdana"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endParaRPr lang="nl-NL" dirty="0">
              <a:sym typeface="Wingdings" panose="05000000000000000000" pitchFamily="2" charset="2"/>
            </a:endParaRPr>
          </a:p>
          <a:p>
            <a:pPr marL="609570" lvl="1" indent="0">
              <a:buNone/>
            </a:pPr>
            <a:endParaRPr lang="nl-NL" dirty="0"/>
          </a:p>
          <a:p>
            <a:pPr marL="609570" lvl="1" indent="0">
              <a:buNone/>
            </a:pPr>
            <a:endParaRPr lang="nl-NL"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653549"/>
            <a:ext cx="6089889" cy="4049776"/>
          </a:xfrm>
          <a:prstGeom prst="rect">
            <a:avLst/>
          </a:prstGeom>
        </p:spPr>
      </p:pic>
      <p:pic>
        <p:nvPicPr>
          <p:cNvPr id="1026" name="Picture 2" descr="Natuurgebied Trintelzand is gemaakt met overtollig slib - N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2290" y="2653550"/>
            <a:ext cx="5410148" cy="405761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2382698" y="2276381"/>
            <a:ext cx="1620187" cy="369332"/>
          </a:xfrm>
          <a:prstGeom prst="rect">
            <a:avLst/>
          </a:prstGeom>
          <a:noFill/>
        </p:spPr>
        <p:txBody>
          <a:bodyPr wrap="none" rtlCol="0">
            <a:spAutoFit/>
          </a:bodyPr>
          <a:lstStyle/>
          <a:p>
            <a:r>
              <a:rPr lang="nl-NL" dirty="0"/>
              <a:t>Markerwadden</a:t>
            </a:r>
          </a:p>
        </p:txBody>
      </p:sp>
      <p:sp>
        <p:nvSpPr>
          <p:cNvPr id="10" name="Tekstvak 9"/>
          <p:cNvSpPr txBox="1"/>
          <p:nvPr/>
        </p:nvSpPr>
        <p:spPr>
          <a:xfrm>
            <a:off x="8006881" y="2240309"/>
            <a:ext cx="1219886" cy="369332"/>
          </a:xfrm>
          <a:prstGeom prst="rect">
            <a:avLst/>
          </a:prstGeom>
          <a:noFill/>
        </p:spPr>
        <p:txBody>
          <a:bodyPr wrap="none" rtlCol="0">
            <a:spAutoFit/>
          </a:bodyPr>
          <a:lstStyle/>
          <a:p>
            <a:r>
              <a:rPr lang="nl-NL" dirty="0" err="1"/>
              <a:t>Trintelzand</a:t>
            </a:r>
            <a:endParaRPr lang="nl-NL" dirty="0"/>
          </a:p>
        </p:txBody>
      </p:sp>
    </p:spTree>
    <p:extLst>
      <p:ext uri="{BB962C8B-B14F-4D97-AF65-F5344CB8AC3E}">
        <p14:creationId xmlns:p14="http://schemas.microsoft.com/office/powerpoint/2010/main" val="2347842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1808" y="520089"/>
            <a:ext cx="11203200" cy="533480"/>
          </a:xfrm>
        </p:spPr>
        <p:txBody>
          <a:bodyPr>
            <a:normAutofit fontScale="90000"/>
          </a:bodyPr>
          <a:lstStyle/>
          <a:p>
            <a:r>
              <a:rPr lang="nl-NL" dirty="0"/>
              <a:t>Aanleg van natuureilanden in de waternatuur heeft ook risico’s</a:t>
            </a:r>
            <a:br>
              <a:rPr lang="nl-NL" dirty="0"/>
            </a:br>
            <a:br>
              <a:rPr lang="nl-NL" dirty="0"/>
            </a:br>
            <a:br>
              <a:rPr lang="nl-NL" dirty="0"/>
            </a:br>
            <a:endParaRPr lang="nl-NL" dirty="0"/>
          </a:p>
        </p:txBody>
      </p:sp>
      <p:sp>
        <p:nvSpPr>
          <p:cNvPr id="4" name="Tijdelijke aanduiding voor tekst 3"/>
          <p:cNvSpPr>
            <a:spLocks noGrp="1"/>
          </p:cNvSpPr>
          <p:nvPr>
            <p:ph type="body" sz="quarter" idx="11"/>
          </p:nvPr>
        </p:nvSpPr>
        <p:spPr>
          <a:xfrm>
            <a:off x="6326140" y="7082829"/>
            <a:ext cx="5996237" cy="2297673"/>
          </a:xfrm>
        </p:spPr>
        <p:txBody>
          <a:bodyPr>
            <a:normAutofit/>
          </a:bodyPr>
          <a:lstStyle/>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endParaRPr lang="nl-NL" dirty="0">
              <a:sym typeface="Wingdings" panose="05000000000000000000" pitchFamily="2" charset="2"/>
            </a:endParaRPr>
          </a:p>
          <a:p>
            <a:pPr marL="609570" lvl="1" indent="0">
              <a:buNone/>
            </a:pPr>
            <a:endParaRPr lang="nl-NL" dirty="0"/>
          </a:p>
          <a:p>
            <a:pPr marL="609570" lvl="1" indent="0">
              <a:buNone/>
            </a:pPr>
            <a:endParaRPr lang="nl-NL" dirty="0"/>
          </a:p>
        </p:txBody>
      </p:sp>
      <p:sp>
        <p:nvSpPr>
          <p:cNvPr id="5" name="Tijdelijke aanduiding voor tekst 3"/>
          <p:cNvSpPr txBox="1">
            <a:spLocks/>
          </p:cNvSpPr>
          <p:nvPr/>
        </p:nvSpPr>
        <p:spPr>
          <a:xfrm>
            <a:off x="152401" y="2196403"/>
            <a:ext cx="10892588" cy="4140000"/>
          </a:xfrm>
          <a:prstGeom prst="rect">
            <a:avLst/>
          </a:prstGeom>
        </p:spPr>
        <p:txBody>
          <a:bodyPr vert="horz" lIns="0" tIns="0" rIns="0" bIns="0" rtlCol="0">
            <a:normAutofit/>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74763" indent="-285750" algn="l" defTabSz="914400" rtl="0" eaLnBrk="1" latinLnBrk="0" hangingPunct="1">
              <a:lnSpc>
                <a:spcPct val="90000"/>
              </a:lnSpc>
              <a:spcBef>
                <a:spcPts val="600"/>
              </a:spcBef>
              <a:buClrTx/>
              <a:buFont typeface="Verdana" pitchFamily="34" charset="0"/>
              <a:buChar char="–"/>
              <a:defRPr sz="1800" kern="1200">
                <a:solidFill>
                  <a:schemeClr val="tx1"/>
                </a:solidFill>
                <a:latin typeface="+mn-lt"/>
                <a:ea typeface="+mn-ea"/>
                <a:cs typeface="+mn-cs"/>
              </a:defRPr>
            </a:lvl4pPr>
            <a:lvl5pPr marL="1631950" indent="-285750" algn="l" defTabSz="914400" rtl="0" eaLnBrk="1" latinLnBrk="0" hangingPunct="1">
              <a:lnSpc>
                <a:spcPct val="90000"/>
              </a:lnSpc>
              <a:spcBef>
                <a:spcPts val="600"/>
              </a:spcBef>
              <a:buClr>
                <a:schemeClr val="tx2"/>
              </a:buClr>
              <a:buFont typeface="Verdana"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1">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buFont typeface="Arial" panose="020B0604020202020204" pitchFamily="34" charset="0"/>
              <a:buChar char="•"/>
            </a:pPr>
            <a:endParaRPr lang="nl-NL" dirty="0">
              <a:sym typeface="Wingdings" panose="05000000000000000000" pitchFamily="2" charset="2"/>
            </a:endParaRPr>
          </a:p>
          <a:p>
            <a:pPr lvl="2"/>
            <a:endParaRPr lang="nl-NL" dirty="0">
              <a:sym typeface="Wingdings" panose="05000000000000000000" pitchFamily="2" charset="2"/>
            </a:endParaRPr>
          </a:p>
          <a:p>
            <a:pPr marL="609570" lvl="1" indent="0">
              <a:buNone/>
            </a:pPr>
            <a:endParaRPr lang="nl-NL" dirty="0"/>
          </a:p>
          <a:p>
            <a:pPr marL="609570" lvl="1" indent="0">
              <a:buNone/>
            </a:pPr>
            <a:endParaRPr lang="nl-NL" dirty="0"/>
          </a:p>
        </p:txBody>
      </p:sp>
      <p:sp>
        <p:nvSpPr>
          <p:cNvPr id="9" name="Tijdelijke aanduiding voor tekst 2"/>
          <p:cNvSpPr txBox="1">
            <a:spLocks/>
          </p:cNvSpPr>
          <p:nvPr/>
        </p:nvSpPr>
        <p:spPr>
          <a:xfrm>
            <a:off x="542348" y="971154"/>
            <a:ext cx="11567583" cy="4140000"/>
          </a:xfrm>
          <a:prstGeom prst="rect">
            <a:avLst/>
          </a:prstGeom>
        </p:spPr>
        <p:txBody>
          <a:bodyPr vert="horz" lIns="0" tIns="0" rIns="0" bIns="0" rtlCol="0">
            <a:normAutofit/>
          </a:bodyPr>
          <a:lstStyle>
            <a:lvl1pPr marL="0" indent="0" algn="l" defTabSz="914400" rtl="0" eaLnBrk="1" latinLnBrk="0" hangingPunct="1">
              <a:lnSpc>
                <a:spcPct val="85000"/>
              </a:lnSpc>
              <a:spcBef>
                <a:spcPts val="900"/>
              </a:spcBef>
              <a:buFontTx/>
              <a:buNone/>
              <a:defRPr sz="2400" kern="1200">
                <a:solidFill>
                  <a:schemeClr val="tx1"/>
                </a:solidFill>
                <a:latin typeface="+mn-lt"/>
                <a:ea typeface="+mn-ea"/>
                <a:cs typeface="+mn-cs"/>
              </a:defRPr>
            </a:lvl1pPr>
            <a:lvl2pPr marL="230400" indent="-228600" algn="l" defTabSz="914400" rtl="0" eaLnBrk="1" latinLnBrk="0" hangingPunct="1">
              <a:lnSpc>
                <a:spcPct val="85000"/>
              </a:lnSpc>
              <a:spcBef>
                <a:spcPts val="900"/>
              </a:spcBef>
              <a:buClr>
                <a:schemeClr val="tx2"/>
              </a:buClr>
              <a:buFont typeface="Arial" panose="020B0604020202020204" pitchFamily="34" charset="0"/>
              <a:buChar char="•"/>
              <a:defRPr sz="2400" kern="1200">
                <a:solidFill>
                  <a:schemeClr val="tx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tx1"/>
                </a:solidFill>
                <a:latin typeface="+mn-lt"/>
                <a:ea typeface="+mn-ea"/>
                <a:cs typeface="+mn-cs"/>
              </a:defRPr>
            </a:lvl3pPr>
            <a:lvl4pPr marL="1699642" indent="-380990" algn="l" defTabSz="914400" rtl="0" eaLnBrk="1" latinLnBrk="0" hangingPunct="1">
              <a:lnSpc>
                <a:spcPct val="75000"/>
              </a:lnSpc>
              <a:spcBef>
                <a:spcPts val="300"/>
              </a:spcBef>
              <a:buFont typeface="Verdana" pitchFamily="34" charset="0"/>
              <a:buChar char="–"/>
              <a:defRPr sz="2400" kern="1200">
                <a:solidFill>
                  <a:schemeClr val="tx1"/>
                </a:solidFill>
                <a:latin typeface="+mn-lt"/>
                <a:ea typeface="+mn-ea"/>
                <a:cs typeface="+mn-cs"/>
              </a:defRPr>
            </a:lvl4pPr>
            <a:lvl5pPr marL="2175879" indent="-380990" algn="l" defTabSz="914400" rtl="0" eaLnBrk="1" latinLnBrk="0" hangingPunct="1">
              <a:lnSpc>
                <a:spcPct val="75000"/>
              </a:lnSpc>
              <a:spcBef>
                <a:spcPts val="300"/>
              </a:spcBef>
              <a:buFont typeface="Verdana" pitchFamily="34" charset="0"/>
              <a:buChar char="»"/>
              <a:defRPr sz="1600" kern="1200">
                <a:solidFill>
                  <a:schemeClr val="tx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9pPr>
          </a:lstStyle>
          <a:p>
            <a:pPr marL="609585" lvl="1" indent="0">
              <a:buFont typeface="Arial" panose="020B0604020202020204" pitchFamily="34" charset="0"/>
              <a:buNone/>
            </a:pPr>
            <a:endParaRPr lang="nl-NL" dirty="0"/>
          </a:p>
          <a:p>
            <a:pPr marL="1800" lvl="1" indent="0">
              <a:buNone/>
            </a:pPr>
            <a:endParaRPr lang="nl-NL" dirty="0"/>
          </a:p>
          <a:p>
            <a:pPr lvl="1"/>
            <a:endParaRPr lang="nl-NL" dirty="0"/>
          </a:p>
          <a:p>
            <a:endParaRPr lang="nl-NL" dirty="0"/>
          </a:p>
          <a:p>
            <a:endParaRPr lang="nl-NL" dirty="0"/>
          </a:p>
        </p:txBody>
      </p:sp>
      <p:pic>
        <p:nvPicPr>
          <p:cNvPr id="6" name="Afbeelding 5"/>
          <p:cNvPicPr/>
          <p:nvPr/>
        </p:nvPicPr>
        <p:blipFill>
          <a:blip r:embed="rId2">
            <a:extLst>
              <a:ext uri="{28A0092B-C50C-407E-A947-70E740481C1C}">
                <a14:useLocalDpi xmlns:a14="http://schemas.microsoft.com/office/drawing/2010/main" val="0"/>
              </a:ext>
            </a:extLst>
          </a:blip>
          <a:stretch>
            <a:fillRect/>
          </a:stretch>
        </p:blipFill>
        <p:spPr>
          <a:xfrm>
            <a:off x="1485772" y="1287946"/>
            <a:ext cx="9060308" cy="5326213"/>
          </a:xfrm>
          <a:prstGeom prst="rect">
            <a:avLst/>
          </a:prstGeom>
        </p:spPr>
      </p:pic>
    </p:spTree>
    <p:extLst>
      <p:ext uri="{BB962C8B-B14F-4D97-AF65-F5344CB8AC3E}">
        <p14:creationId xmlns:p14="http://schemas.microsoft.com/office/powerpoint/2010/main" val="48111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00" y="762518"/>
            <a:ext cx="11203200" cy="533480"/>
          </a:xfrm>
        </p:spPr>
        <p:txBody>
          <a:bodyPr/>
          <a:lstStyle/>
          <a:p>
            <a:r>
              <a:rPr lang="nl-NL" dirty="0"/>
              <a:t>Kansrijk: meer en beter verbinden van de meren met het achterland</a:t>
            </a:r>
          </a:p>
        </p:txBody>
      </p:sp>
      <p:pic>
        <p:nvPicPr>
          <p:cNvPr id="3" name="Afbeelding 2"/>
          <p:cNvPicPr>
            <a:picLocks noChangeAspect="1"/>
          </p:cNvPicPr>
          <p:nvPr/>
        </p:nvPicPr>
        <p:blipFill>
          <a:blip r:embed="rId2"/>
          <a:stretch>
            <a:fillRect/>
          </a:stretch>
        </p:blipFill>
        <p:spPr>
          <a:xfrm>
            <a:off x="239474" y="1829478"/>
            <a:ext cx="5996725" cy="3992201"/>
          </a:xfrm>
          <a:prstGeom prst="rect">
            <a:avLst/>
          </a:prstGeom>
        </p:spPr>
      </p:pic>
      <p:pic>
        <p:nvPicPr>
          <p:cNvPr id="7" name="Afbeelding 6"/>
          <p:cNvPicPr>
            <a:picLocks noChangeAspect="1"/>
          </p:cNvPicPr>
          <p:nvPr/>
        </p:nvPicPr>
        <p:blipFill>
          <a:blip r:embed="rId3"/>
          <a:stretch>
            <a:fillRect/>
          </a:stretch>
        </p:blipFill>
        <p:spPr>
          <a:xfrm>
            <a:off x="4424780" y="1829479"/>
            <a:ext cx="7402420" cy="4220678"/>
          </a:xfrm>
          <a:prstGeom prst="rect">
            <a:avLst/>
          </a:prstGeom>
        </p:spPr>
      </p:pic>
      <p:sp>
        <p:nvSpPr>
          <p:cNvPr id="8" name="Tekstvak 7"/>
          <p:cNvSpPr txBox="1"/>
          <p:nvPr/>
        </p:nvSpPr>
        <p:spPr>
          <a:xfrm>
            <a:off x="251906" y="5947565"/>
            <a:ext cx="4172874" cy="369332"/>
          </a:xfrm>
          <a:prstGeom prst="rect">
            <a:avLst/>
          </a:prstGeom>
          <a:noFill/>
        </p:spPr>
        <p:txBody>
          <a:bodyPr wrap="none" rtlCol="0">
            <a:spAutoFit/>
          </a:bodyPr>
          <a:lstStyle/>
          <a:p>
            <a:r>
              <a:rPr lang="nl-NL" dirty="0"/>
              <a:t>Koopmanspolder /Groene kruispunt fase 2</a:t>
            </a:r>
          </a:p>
        </p:txBody>
      </p:sp>
      <p:sp>
        <p:nvSpPr>
          <p:cNvPr id="9" name="Tekstvak 8"/>
          <p:cNvSpPr txBox="1"/>
          <p:nvPr/>
        </p:nvSpPr>
        <p:spPr>
          <a:xfrm>
            <a:off x="5455920" y="5937306"/>
            <a:ext cx="5547360" cy="646331"/>
          </a:xfrm>
          <a:prstGeom prst="rect">
            <a:avLst/>
          </a:prstGeom>
          <a:noFill/>
        </p:spPr>
        <p:txBody>
          <a:bodyPr wrap="square" rtlCol="0">
            <a:spAutoFit/>
          </a:bodyPr>
          <a:lstStyle/>
          <a:p>
            <a:r>
              <a:rPr lang="nl-NL" dirty="0" err="1"/>
              <a:t>Oostvaardersoevers</a:t>
            </a:r>
            <a:r>
              <a:rPr lang="nl-NL" dirty="0"/>
              <a:t>: verbinden Markermeer met Oostvaardersplassen</a:t>
            </a:r>
          </a:p>
        </p:txBody>
      </p:sp>
    </p:spTree>
    <p:extLst>
      <p:ext uri="{BB962C8B-B14F-4D97-AF65-F5344CB8AC3E}">
        <p14:creationId xmlns:p14="http://schemas.microsoft.com/office/powerpoint/2010/main" val="4106129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01" y="1037190"/>
            <a:ext cx="11203200" cy="1600439"/>
          </a:xfrm>
        </p:spPr>
        <p:txBody>
          <a:bodyPr/>
          <a:lstStyle/>
          <a:p>
            <a:r>
              <a:rPr lang="nl-NL" dirty="0"/>
              <a:t>Naar een gezond ecosysteem IJsselmeergebied</a:t>
            </a:r>
          </a:p>
        </p:txBody>
      </p:sp>
      <p:sp>
        <p:nvSpPr>
          <p:cNvPr id="13" name="Tijdelijke aanduiding voor tekst 3"/>
          <p:cNvSpPr>
            <a:spLocks noGrp="1"/>
          </p:cNvSpPr>
          <p:nvPr>
            <p:ph type="body" sz="quarter" idx="11"/>
          </p:nvPr>
        </p:nvSpPr>
        <p:spPr>
          <a:xfrm>
            <a:off x="624001" y="1496159"/>
            <a:ext cx="5776799"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Vragen?</a:t>
            </a:r>
          </a:p>
          <a:p>
            <a:pPr lvl="1"/>
            <a:endParaRPr lang="nl-NL" dirty="0">
              <a:sym typeface="Wingdings" panose="05000000000000000000" pitchFamily="2" charset="2"/>
            </a:endParaRPr>
          </a:p>
          <a:p>
            <a:pPr lvl="1"/>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pic>
        <p:nvPicPr>
          <p:cNvPr id="1026" name="Picture 2" descr="afbeelding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636" y="1658319"/>
            <a:ext cx="5813131" cy="385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074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8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00" y="762518"/>
            <a:ext cx="11203200" cy="533480"/>
          </a:xfrm>
        </p:spPr>
        <p:txBody>
          <a:bodyPr/>
          <a:lstStyle/>
          <a:p>
            <a:r>
              <a:rPr lang="nl-NL" dirty="0"/>
              <a:t>Rietoevers hebben het moeilijk</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960" y="1672590"/>
            <a:ext cx="3150560" cy="2362920"/>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 y="1672590"/>
            <a:ext cx="5958840" cy="446913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960" y="3778800"/>
            <a:ext cx="3150560" cy="2362920"/>
          </a:xfrm>
          <a:prstGeom prst="rect">
            <a:avLst/>
          </a:prstGeom>
        </p:spPr>
      </p:pic>
    </p:spTree>
    <p:extLst>
      <p:ext uri="{BB962C8B-B14F-4D97-AF65-F5344CB8AC3E}">
        <p14:creationId xmlns:p14="http://schemas.microsoft.com/office/powerpoint/2010/main" val="424617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5879-42CE-333C-AFE6-85501F48DF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0445ED-F250-0766-4E4C-AB23D533B705}"/>
              </a:ext>
            </a:extLst>
          </p:cNvPr>
          <p:cNvSpPr>
            <a:spLocks noGrp="1"/>
          </p:cNvSpPr>
          <p:nvPr>
            <p:ph type="title"/>
          </p:nvPr>
        </p:nvSpPr>
        <p:spPr>
          <a:xfrm>
            <a:off x="679419" y="331675"/>
            <a:ext cx="10833162" cy="1600439"/>
          </a:xfrm>
        </p:spPr>
        <p:txBody>
          <a:bodyPr>
            <a:normAutofit fontScale="90000"/>
          </a:bodyPr>
          <a:lstStyle/>
          <a:p>
            <a:br>
              <a:rPr lang="nl-NL" dirty="0"/>
            </a:br>
            <a:r>
              <a:rPr lang="nl-NL" dirty="0"/>
              <a:t>Doelen van de KRW zijn ambitieus. Wat zou het doel voor vissen zijn van het Weerwater als het een ‘’natuurlijk waterlichaam’’ zou zijn?</a:t>
            </a:r>
          </a:p>
        </p:txBody>
      </p:sp>
      <p:sp>
        <p:nvSpPr>
          <p:cNvPr id="13" name="Tijdelijke aanduiding voor tekst 3">
            <a:extLst>
              <a:ext uri="{FF2B5EF4-FFF2-40B4-BE49-F238E27FC236}">
                <a16:creationId xmlns:a16="http://schemas.microsoft.com/office/drawing/2014/main" id="{89980402-209F-F293-7D7A-10A91E144C23}"/>
              </a:ext>
            </a:extLst>
          </p:cNvPr>
          <p:cNvSpPr>
            <a:spLocks noGrp="1"/>
          </p:cNvSpPr>
          <p:nvPr>
            <p:ph type="body" sz="quarter" idx="11"/>
          </p:nvPr>
        </p:nvSpPr>
        <p:spPr>
          <a:xfrm>
            <a:off x="734837" y="2097739"/>
            <a:ext cx="9017304" cy="4760261"/>
          </a:xfrm>
        </p:spPr>
        <p:txBody>
          <a:bodyPr>
            <a:normAutofit/>
          </a:bodyPr>
          <a:lstStyle/>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
        <p:nvSpPr>
          <p:cNvPr id="3" name="Tijdelijke aanduiding voor tekst 3">
            <a:extLst>
              <a:ext uri="{FF2B5EF4-FFF2-40B4-BE49-F238E27FC236}">
                <a16:creationId xmlns:a16="http://schemas.microsoft.com/office/drawing/2014/main" id="{476C7136-CAC0-B13B-F628-02910480E26E}"/>
              </a:ext>
            </a:extLst>
          </p:cNvPr>
          <p:cNvSpPr txBox="1">
            <a:spLocks/>
          </p:cNvSpPr>
          <p:nvPr/>
        </p:nvSpPr>
        <p:spPr>
          <a:xfrm>
            <a:off x="734837" y="2428988"/>
            <a:ext cx="6219980" cy="4637654"/>
          </a:xfrm>
          <a:prstGeom prst="rect">
            <a:avLst/>
          </a:prstGeom>
        </p:spPr>
        <p:txBody>
          <a:bodyPr vert="horz" lIns="0" tIns="0" rIns="0" bIns="0" rtlCol="0">
            <a:normAutofit/>
          </a:bodyPr>
          <a:lstStyle>
            <a:lvl1pPr marL="0" indent="0" algn="l" defTabSz="914400" rtl="0" eaLnBrk="1" latinLnBrk="0" hangingPunct="1">
              <a:lnSpc>
                <a:spcPct val="85000"/>
              </a:lnSpc>
              <a:spcBef>
                <a:spcPts val="900"/>
              </a:spcBef>
              <a:buFontTx/>
              <a:buNone/>
              <a:defRPr sz="2400" kern="1200">
                <a:solidFill>
                  <a:schemeClr val="tx1"/>
                </a:solidFill>
                <a:latin typeface="+mn-lt"/>
                <a:ea typeface="+mn-ea"/>
                <a:cs typeface="+mn-cs"/>
              </a:defRPr>
            </a:lvl1pPr>
            <a:lvl2pPr marL="230400" indent="-228600" algn="l" defTabSz="914400" rtl="0" eaLnBrk="1" latinLnBrk="0" hangingPunct="1">
              <a:lnSpc>
                <a:spcPct val="85000"/>
              </a:lnSpc>
              <a:spcBef>
                <a:spcPts val="900"/>
              </a:spcBef>
              <a:buClr>
                <a:schemeClr val="tx2"/>
              </a:buClr>
              <a:buFont typeface="Arial" panose="020B0604020202020204" pitchFamily="34" charset="0"/>
              <a:buChar char="•"/>
              <a:defRPr sz="2400" kern="1200">
                <a:solidFill>
                  <a:schemeClr val="tx1"/>
                </a:solidFill>
                <a:latin typeface="+mn-lt"/>
                <a:ea typeface="+mn-ea"/>
                <a:cs typeface="+mn-cs"/>
              </a:defRPr>
            </a:lvl2pPr>
            <a:lvl3pPr marL="460800" indent="-228600" algn="l" defTabSz="914400" rtl="0" eaLnBrk="1" latinLnBrk="0" hangingPunct="1">
              <a:lnSpc>
                <a:spcPct val="85000"/>
              </a:lnSpc>
              <a:spcBef>
                <a:spcPts val="900"/>
              </a:spcBef>
              <a:buFont typeface="Calibri" panose="020F0502020204030204" pitchFamily="34" charset="0"/>
              <a:buChar char="-"/>
              <a:defRPr sz="1800" kern="1200">
                <a:solidFill>
                  <a:schemeClr val="tx1"/>
                </a:solidFill>
                <a:latin typeface="+mn-lt"/>
                <a:ea typeface="+mn-ea"/>
                <a:cs typeface="+mn-cs"/>
              </a:defRPr>
            </a:lvl3pPr>
            <a:lvl4pPr marL="1699642" indent="-380990" algn="l" defTabSz="914400" rtl="0" eaLnBrk="1" latinLnBrk="0" hangingPunct="1">
              <a:lnSpc>
                <a:spcPct val="75000"/>
              </a:lnSpc>
              <a:spcBef>
                <a:spcPts val="300"/>
              </a:spcBef>
              <a:buFont typeface="Verdana" pitchFamily="34" charset="0"/>
              <a:buChar char="–"/>
              <a:defRPr sz="2400" kern="1200">
                <a:solidFill>
                  <a:schemeClr val="tx1"/>
                </a:solidFill>
                <a:latin typeface="+mn-lt"/>
                <a:ea typeface="+mn-ea"/>
                <a:cs typeface="+mn-cs"/>
              </a:defRPr>
            </a:lvl4pPr>
            <a:lvl5pPr marL="2175879" indent="-380990" algn="l" defTabSz="914400" rtl="0" eaLnBrk="1" latinLnBrk="0" hangingPunct="1">
              <a:lnSpc>
                <a:spcPct val="75000"/>
              </a:lnSpc>
              <a:spcBef>
                <a:spcPts val="300"/>
              </a:spcBef>
              <a:buFont typeface="Verdana" pitchFamily="34" charset="0"/>
              <a:buChar char="»"/>
              <a:defRPr sz="1600" kern="1200">
                <a:solidFill>
                  <a:schemeClr val="tx1"/>
                </a:solidFill>
                <a:latin typeface="+mn-lt"/>
                <a:ea typeface="+mn-ea"/>
                <a:cs typeface="+mn-cs"/>
              </a:defRPr>
            </a:lvl5pPr>
            <a:lvl6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6pPr>
            <a:lvl7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7pPr>
            <a:lvl8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8pPr>
            <a:lvl9pPr marL="691200" indent="-228600" algn="l" defTabSz="914400" rtl="0" eaLnBrk="1" latinLnBrk="0" hangingPunct="1">
              <a:lnSpc>
                <a:spcPct val="75000"/>
              </a:lnSpc>
              <a:spcBef>
                <a:spcPts val="300"/>
              </a:spcBef>
              <a:buFont typeface="Calibri" panose="020F0502020204030204" pitchFamily="34" charset="0"/>
              <a:buChar char="-"/>
              <a:defRPr sz="1600" kern="1200">
                <a:solidFill>
                  <a:schemeClr val="tx1"/>
                </a:solidFill>
                <a:latin typeface="+mn-lt"/>
                <a:ea typeface="+mn-ea"/>
                <a:cs typeface="+mn-cs"/>
              </a:defRPr>
            </a:lvl9pPr>
          </a:lstStyle>
          <a:p>
            <a:pPr marL="1800" lvl="1" indent="0">
              <a:buFont typeface="Arial" panose="020B0604020202020204" pitchFamily="34" charset="0"/>
              <a:buNone/>
            </a:pPr>
            <a:endParaRPr lang="nl-NL" dirty="0">
              <a:sym typeface="Wingdings" panose="05000000000000000000" pitchFamily="2" charset="2"/>
            </a:endParaRPr>
          </a:p>
          <a:p>
            <a:pPr lvl="1"/>
            <a:r>
              <a:rPr lang="nl-NL" dirty="0">
                <a:sym typeface="Wingdings" panose="05000000000000000000" pitchFamily="2" charset="2"/>
              </a:rPr>
              <a:t>Voldoende snoek en baars en niet te veel brasem</a:t>
            </a:r>
          </a:p>
          <a:p>
            <a:pPr lvl="1"/>
            <a:r>
              <a:rPr lang="nl-NL" dirty="0">
                <a:sym typeface="Wingdings" panose="05000000000000000000" pitchFamily="2" charset="2"/>
              </a:rPr>
              <a:t>Voldoende zalm, haring, houting en bot</a:t>
            </a:r>
          </a:p>
          <a:p>
            <a:pPr marL="1800" lvl="1" indent="0">
              <a:buFont typeface="Arial" panose="020B0604020202020204" pitchFamily="34" charset="0"/>
              <a:buNone/>
            </a:pPr>
            <a:endParaRPr lang="nl-NL" dirty="0">
              <a:sym typeface="Wingdings" panose="05000000000000000000" pitchFamily="2" charset="2"/>
            </a:endParaRPr>
          </a:p>
          <a:p>
            <a:pPr marL="232200" lvl="2" indent="0">
              <a:buNone/>
            </a:pPr>
            <a:endParaRPr lang="nl-NL" dirty="0">
              <a:sym typeface="Wingdings" panose="05000000000000000000" pitchFamily="2" charset="2"/>
            </a:endParaRPr>
          </a:p>
          <a:p>
            <a:pPr marL="609585" lvl="1" indent="0">
              <a:buFont typeface="Arial" panose="020B0604020202020204" pitchFamily="34" charset="0"/>
              <a:buNone/>
            </a:pPr>
            <a:endParaRPr lang="nl-NL" dirty="0"/>
          </a:p>
          <a:p>
            <a:pPr marL="609585" lvl="1" indent="0">
              <a:buFont typeface="Arial" panose="020B0604020202020204" pitchFamily="34" charset="0"/>
              <a:buNone/>
            </a:pPr>
            <a:endParaRPr lang="nl-NL" dirty="0"/>
          </a:p>
        </p:txBody>
      </p:sp>
      <p:pic>
        <p:nvPicPr>
          <p:cNvPr id="5" name="Afbeelding 4" descr="Afbeelding met vis, karper, water, Vin&#10;&#10;Door AI gegenereerde inhoud is mogelijk onjuist.">
            <a:extLst>
              <a:ext uri="{FF2B5EF4-FFF2-40B4-BE49-F238E27FC236}">
                <a16:creationId xmlns:a16="http://schemas.microsoft.com/office/drawing/2014/main" id="{93F55D24-5CE0-2899-0F3B-28B5A5940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217" y="2926767"/>
            <a:ext cx="4927003" cy="3695252"/>
          </a:xfrm>
          <a:prstGeom prst="rect">
            <a:avLst/>
          </a:prstGeom>
        </p:spPr>
      </p:pic>
    </p:spTree>
    <p:extLst>
      <p:ext uri="{BB962C8B-B14F-4D97-AF65-F5344CB8AC3E}">
        <p14:creationId xmlns:p14="http://schemas.microsoft.com/office/powerpoint/2010/main" val="30333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CDCC-6F52-0937-6B58-8DB2EDDCB1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EA96DD-6FCD-DAF7-E6EE-5A9C64B2FAE5}"/>
              </a:ext>
            </a:extLst>
          </p:cNvPr>
          <p:cNvSpPr>
            <a:spLocks noGrp="1"/>
          </p:cNvSpPr>
          <p:nvPr>
            <p:ph type="title"/>
          </p:nvPr>
        </p:nvSpPr>
        <p:spPr>
          <a:xfrm>
            <a:off x="656274" y="391732"/>
            <a:ext cx="9017304" cy="1600439"/>
          </a:xfrm>
        </p:spPr>
        <p:txBody>
          <a:bodyPr/>
          <a:lstStyle/>
          <a:p>
            <a:br>
              <a:rPr lang="nl-NL" dirty="0"/>
            </a:br>
            <a:r>
              <a:rPr lang="nl-NL" dirty="0"/>
              <a:t>Stellingen over PAGW</a:t>
            </a:r>
          </a:p>
        </p:txBody>
      </p:sp>
      <p:sp>
        <p:nvSpPr>
          <p:cNvPr id="13" name="Tijdelijke aanduiding voor tekst 3">
            <a:extLst>
              <a:ext uri="{FF2B5EF4-FFF2-40B4-BE49-F238E27FC236}">
                <a16:creationId xmlns:a16="http://schemas.microsoft.com/office/drawing/2014/main" id="{49A85D8C-7689-1D64-D8F4-A61FFF2C56A7}"/>
              </a:ext>
            </a:extLst>
          </p:cNvPr>
          <p:cNvSpPr>
            <a:spLocks noGrp="1"/>
          </p:cNvSpPr>
          <p:nvPr>
            <p:ph type="body" sz="quarter" idx="11"/>
          </p:nvPr>
        </p:nvSpPr>
        <p:spPr>
          <a:xfrm>
            <a:off x="1197416" y="1409935"/>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t>Het realiseren van de maatregelen van de PAGW willen we doen om het ecosysteem te versterken. Om daarmee ruimte te maken voor menselijk gebruik met oog voor duurzame instandhouding van het natuurlijk ecosysteem.</a:t>
            </a:r>
            <a:r>
              <a:rPr lang="nl-NL" dirty="0">
                <a:sym typeface="Wingdings" panose="05000000000000000000" pitchFamily="2" charset="2"/>
              </a:rPr>
              <a:t> </a:t>
            </a:r>
          </a:p>
          <a:p>
            <a:pPr lvl="1"/>
            <a:r>
              <a:rPr lang="nl-NL" dirty="0"/>
              <a:t>De PAGW-maatregelen zijn onderdeel van de Agenda IJsselmeergebied 2050</a:t>
            </a:r>
          </a:p>
          <a:p>
            <a:pPr lvl="1"/>
            <a:endParaRPr lang="nl-NL" dirty="0">
              <a:sym typeface="Wingdings" panose="05000000000000000000" pitchFamily="2" charset="2"/>
            </a:endParaRPr>
          </a:p>
          <a:p>
            <a:pPr lvl="1"/>
            <a:r>
              <a:rPr lang="nl-NL" dirty="0">
                <a:sym typeface="Wingdings" panose="05000000000000000000" pitchFamily="2" charset="2"/>
              </a:rPr>
              <a:t>Waar – waar</a:t>
            </a:r>
          </a:p>
          <a:p>
            <a:pPr lvl="1"/>
            <a:r>
              <a:rPr lang="nl-NL" dirty="0">
                <a:sym typeface="Wingdings" panose="05000000000000000000" pitchFamily="2" charset="2"/>
              </a:rPr>
              <a:t>Waar- onwaar</a:t>
            </a:r>
          </a:p>
          <a:p>
            <a:pPr lvl="1"/>
            <a:r>
              <a:rPr lang="nl-NL" dirty="0">
                <a:sym typeface="Wingdings" panose="05000000000000000000" pitchFamily="2" charset="2"/>
              </a:rPr>
              <a:t>Onwaar – waar</a:t>
            </a:r>
          </a:p>
          <a:p>
            <a:pPr lvl="1"/>
            <a:r>
              <a:rPr lang="nl-NL" dirty="0">
                <a:sym typeface="Wingdings" panose="05000000000000000000" pitchFamily="2" charset="2"/>
              </a:rPr>
              <a:t>Onwaar- onwaar</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10742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9E4D0-AD66-305D-462D-4E5ADB02E4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4EB22-1FFE-0FAF-B09E-B1F2CB2F376F}"/>
              </a:ext>
            </a:extLst>
          </p:cNvPr>
          <p:cNvSpPr>
            <a:spLocks noGrp="1"/>
          </p:cNvSpPr>
          <p:nvPr>
            <p:ph type="title"/>
          </p:nvPr>
        </p:nvSpPr>
        <p:spPr>
          <a:xfrm>
            <a:off x="624001" y="1037190"/>
            <a:ext cx="8536624" cy="1600439"/>
          </a:xfrm>
        </p:spPr>
        <p:txBody>
          <a:bodyPr>
            <a:normAutofit/>
          </a:bodyPr>
          <a:lstStyle/>
          <a:p>
            <a:br>
              <a:rPr lang="nl-NL" dirty="0"/>
            </a:br>
            <a:r>
              <a:rPr lang="nl-NL" dirty="0"/>
              <a:t>Hoeveel N2000 doelen zijn er afgeleid voor het IJsselmeer?</a:t>
            </a:r>
          </a:p>
        </p:txBody>
      </p:sp>
      <p:sp>
        <p:nvSpPr>
          <p:cNvPr id="13" name="Tijdelijke aanduiding voor tekst 3">
            <a:extLst>
              <a:ext uri="{FF2B5EF4-FFF2-40B4-BE49-F238E27FC236}">
                <a16:creationId xmlns:a16="http://schemas.microsoft.com/office/drawing/2014/main" id="{82C5AEB1-6170-09CF-9CA2-FDEE5EF8154B}"/>
              </a:ext>
            </a:extLst>
          </p:cNvPr>
          <p:cNvSpPr>
            <a:spLocks noGrp="1"/>
          </p:cNvSpPr>
          <p:nvPr>
            <p:ph type="body" sz="quarter" idx="11"/>
          </p:nvPr>
        </p:nvSpPr>
        <p:spPr>
          <a:xfrm>
            <a:off x="734837" y="2097739"/>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&lt;10</a:t>
            </a:r>
          </a:p>
          <a:p>
            <a:pPr lvl="1"/>
            <a:r>
              <a:rPr lang="nl-NL" dirty="0">
                <a:sym typeface="Wingdings" panose="05000000000000000000" pitchFamily="2" charset="2"/>
              </a:rPr>
              <a:t>10-25</a:t>
            </a:r>
          </a:p>
          <a:p>
            <a:pPr lvl="1"/>
            <a:r>
              <a:rPr lang="nl-NL" dirty="0">
                <a:sym typeface="Wingdings" panose="05000000000000000000" pitchFamily="2" charset="2"/>
              </a:rPr>
              <a:t>25-50</a:t>
            </a:r>
          </a:p>
          <a:p>
            <a:pPr lvl="1"/>
            <a:r>
              <a:rPr lang="nl-NL" dirty="0">
                <a:sym typeface="Wingdings" panose="05000000000000000000" pitchFamily="2" charset="2"/>
              </a:rPr>
              <a:t>&gt;50</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pic>
        <p:nvPicPr>
          <p:cNvPr id="1028" name="Picture 4">
            <a:extLst>
              <a:ext uri="{FF2B5EF4-FFF2-40B4-BE49-F238E27FC236}">
                <a16:creationId xmlns:a16="http://schemas.microsoft.com/office/drawing/2014/main" id="{5699C28A-6FE5-8C26-0925-BF6C6D531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2141" y="-19966"/>
            <a:ext cx="2238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plant, groen, verven, natuur&#10;&#10;Door AI gegenereerde inhoud is mogelijk onjuist.">
            <a:extLst>
              <a:ext uri="{FF2B5EF4-FFF2-40B4-BE49-F238E27FC236}">
                <a16:creationId xmlns:a16="http://schemas.microsoft.com/office/drawing/2014/main" id="{6ADD24CC-3FC9-6422-B9F3-E6693E3F7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23457" y="2789591"/>
            <a:ext cx="4502075" cy="3376556"/>
          </a:xfrm>
          <a:prstGeom prst="rect">
            <a:avLst/>
          </a:prstGeom>
        </p:spPr>
      </p:pic>
    </p:spTree>
    <p:extLst>
      <p:ext uri="{BB962C8B-B14F-4D97-AF65-F5344CB8AC3E}">
        <p14:creationId xmlns:p14="http://schemas.microsoft.com/office/powerpoint/2010/main" val="372662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3205-0782-4577-D485-F2506088EF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9D14F1-16CE-999E-D63B-F689D4248008}"/>
              </a:ext>
            </a:extLst>
          </p:cNvPr>
          <p:cNvSpPr>
            <a:spLocks noGrp="1"/>
          </p:cNvSpPr>
          <p:nvPr>
            <p:ph type="title"/>
          </p:nvPr>
        </p:nvSpPr>
        <p:spPr>
          <a:xfrm>
            <a:off x="279756" y="27118"/>
            <a:ext cx="9017304" cy="1600439"/>
          </a:xfrm>
        </p:spPr>
        <p:txBody>
          <a:bodyPr/>
          <a:lstStyle/>
          <a:p>
            <a:br>
              <a:rPr lang="nl-NL" dirty="0"/>
            </a:br>
            <a:r>
              <a:rPr lang="nl-NL" dirty="0"/>
              <a:t>‘Ecologische soort herkenning’</a:t>
            </a:r>
          </a:p>
        </p:txBody>
      </p:sp>
      <p:sp>
        <p:nvSpPr>
          <p:cNvPr id="13" name="Tijdelijke aanduiding voor tekst 3">
            <a:extLst>
              <a:ext uri="{FF2B5EF4-FFF2-40B4-BE49-F238E27FC236}">
                <a16:creationId xmlns:a16="http://schemas.microsoft.com/office/drawing/2014/main" id="{CCF589B6-4C11-A79F-625C-ABE0CEEBD004}"/>
              </a:ext>
            </a:extLst>
          </p:cNvPr>
          <p:cNvSpPr>
            <a:spLocks noGrp="1"/>
          </p:cNvSpPr>
          <p:nvPr>
            <p:ph type="body" sz="quarter" idx="11"/>
          </p:nvPr>
        </p:nvSpPr>
        <p:spPr>
          <a:xfrm>
            <a:off x="3789906" y="1088123"/>
            <a:ext cx="9017304" cy="4760261"/>
          </a:xfrm>
        </p:spPr>
        <p:txBody>
          <a:bodyPr>
            <a:normAutofit/>
          </a:bodyPr>
          <a:lstStyle/>
          <a:p>
            <a:pPr lvl="2"/>
            <a:r>
              <a:rPr lang="nl-NL" dirty="0">
                <a:sym typeface="Wingdings" panose="05000000000000000000" pitchFamily="2" charset="2"/>
              </a:rPr>
              <a:t>kleine zwaan</a:t>
            </a:r>
          </a:p>
          <a:p>
            <a:pPr marL="609585" lvl="1" indent="0">
              <a:buNone/>
            </a:pPr>
            <a:endParaRPr lang="nl-NL" dirty="0"/>
          </a:p>
          <a:p>
            <a:pPr marL="609585" lvl="1" indent="0">
              <a:buNone/>
            </a:pPr>
            <a:endParaRPr lang="nl-NL" dirty="0"/>
          </a:p>
        </p:txBody>
      </p:sp>
      <p:pic>
        <p:nvPicPr>
          <p:cNvPr id="1026" name="Picture 2">
            <a:extLst>
              <a:ext uri="{FF2B5EF4-FFF2-40B4-BE49-F238E27FC236}">
                <a16:creationId xmlns:a16="http://schemas.microsoft.com/office/drawing/2014/main" id="{DFA127D4-4AB6-9D3D-1614-971B953BC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1614"/>
            <a:ext cx="1655840" cy="1600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aceae (famille) | DORIS">
            <a:extLst>
              <a:ext uri="{FF2B5EF4-FFF2-40B4-BE49-F238E27FC236}">
                <a16:creationId xmlns:a16="http://schemas.microsoft.com/office/drawing/2014/main" id="{4DCC0C2F-E4BA-EF08-4FFC-C4D9BF850F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750" y="204733"/>
            <a:ext cx="2395742" cy="1348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9A5DE1-2DBD-C43B-B5D3-0F33199DA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946" y="1630265"/>
            <a:ext cx="1901612" cy="18379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ebra Mussels: What You Should Know">
            <a:extLst>
              <a:ext uri="{FF2B5EF4-FFF2-40B4-BE49-F238E27FC236}">
                <a16:creationId xmlns:a16="http://schemas.microsoft.com/office/drawing/2014/main" id="{4320B108-7BF4-DA77-BFC9-1D4AEB2816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922940" y="1660708"/>
            <a:ext cx="2395742" cy="15087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erkoet">
            <a:extLst>
              <a:ext uri="{FF2B5EF4-FFF2-40B4-BE49-F238E27FC236}">
                <a16:creationId xmlns:a16="http://schemas.microsoft.com/office/drawing/2014/main" id="{56C82E90-A360-D088-1CDD-270B2FB1B2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399" y="3429000"/>
            <a:ext cx="2308185" cy="148449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2" descr="Afbeeldingsresultaten voor meerkoet">
            <a:extLst>
              <a:ext uri="{FF2B5EF4-FFF2-40B4-BE49-F238E27FC236}">
                <a16:creationId xmlns:a16="http://schemas.microsoft.com/office/drawing/2014/main" id="{B89B0AF3-1943-1CDA-342C-F743AD4A17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14" descr="Afbeeldingsresultaten voor meerkoet">
            <a:extLst>
              <a:ext uri="{FF2B5EF4-FFF2-40B4-BE49-F238E27FC236}">
                <a16:creationId xmlns:a16="http://schemas.microsoft.com/office/drawing/2014/main" id="{EF4B5D15-6716-0D9E-397D-AC370DEB4D1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Picture 8" descr="Zebra Mussels: What You Should Know">
            <a:extLst>
              <a:ext uri="{FF2B5EF4-FFF2-40B4-BE49-F238E27FC236}">
                <a16:creationId xmlns:a16="http://schemas.microsoft.com/office/drawing/2014/main" id="{3F4160D2-BE0F-9DBC-B10C-E811065F93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935750" y="3429000"/>
            <a:ext cx="2421361" cy="17364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FFFA8B2-4411-15EE-1AB2-C605D4577A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0689" y="5076554"/>
            <a:ext cx="2334125" cy="148851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2" descr="Afbeeldingsresultaten voor brasem">
            <a:extLst>
              <a:ext uri="{FF2B5EF4-FFF2-40B4-BE49-F238E27FC236}">
                <a16:creationId xmlns:a16="http://schemas.microsoft.com/office/drawing/2014/main" id="{8CE58293-2793-065A-54F0-16E1D8A457E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a:extLst>
              <a:ext uri="{FF2B5EF4-FFF2-40B4-BE49-F238E27FC236}">
                <a16:creationId xmlns:a16="http://schemas.microsoft.com/office/drawing/2014/main" id="{03815208-BA1A-C2F4-7BC9-B83A0E2EEF76}"/>
              </a:ext>
            </a:extLst>
          </p:cNvPr>
          <p:cNvPicPr>
            <a:picLocks noChangeAspect="1"/>
          </p:cNvPicPr>
          <p:nvPr/>
        </p:nvPicPr>
        <p:blipFill>
          <a:blip r:embed="rId10"/>
          <a:stretch>
            <a:fillRect/>
          </a:stretch>
        </p:blipFill>
        <p:spPr>
          <a:xfrm>
            <a:off x="8685274" y="4906096"/>
            <a:ext cx="3114675" cy="2228850"/>
          </a:xfrm>
          <a:prstGeom prst="rect">
            <a:avLst/>
          </a:prstGeom>
        </p:spPr>
      </p:pic>
      <p:sp>
        <p:nvSpPr>
          <p:cNvPr id="10" name="Tekstvak 9">
            <a:extLst>
              <a:ext uri="{FF2B5EF4-FFF2-40B4-BE49-F238E27FC236}">
                <a16:creationId xmlns:a16="http://schemas.microsoft.com/office/drawing/2014/main" id="{8291DD27-72F0-FD4A-7680-78950E6D171F}"/>
              </a:ext>
            </a:extLst>
          </p:cNvPr>
          <p:cNvSpPr txBox="1"/>
          <p:nvPr/>
        </p:nvSpPr>
        <p:spPr>
          <a:xfrm>
            <a:off x="3960659" y="2415092"/>
            <a:ext cx="1415324" cy="369332"/>
          </a:xfrm>
          <a:prstGeom prst="rect">
            <a:avLst/>
          </a:prstGeom>
          <a:noFill/>
        </p:spPr>
        <p:txBody>
          <a:bodyPr wrap="none" rtlCol="0">
            <a:spAutoFit/>
          </a:bodyPr>
          <a:lstStyle/>
          <a:p>
            <a:r>
              <a:rPr lang="nl-NL" dirty="0"/>
              <a:t>- toppereend</a:t>
            </a:r>
          </a:p>
        </p:txBody>
      </p:sp>
      <p:sp>
        <p:nvSpPr>
          <p:cNvPr id="11" name="Tekstvak 10">
            <a:extLst>
              <a:ext uri="{FF2B5EF4-FFF2-40B4-BE49-F238E27FC236}">
                <a16:creationId xmlns:a16="http://schemas.microsoft.com/office/drawing/2014/main" id="{02168105-86F8-7C0B-01AC-4C2B03B255C4}"/>
              </a:ext>
            </a:extLst>
          </p:cNvPr>
          <p:cNvSpPr txBox="1"/>
          <p:nvPr/>
        </p:nvSpPr>
        <p:spPr>
          <a:xfrm>
            <a:off x="3960659" y="3801914"/>
            <a:ext cx="1212833" cy="369332"/>
          </a:xfrm>
          <a:prstGeom prst="rect">
            <a:avLst/>
          </a:prstGeom>
          <a:noFill/>
        </p:spPr>
        <p:txBody>
          <a:bodyPr wrap="none" rtlCol="0">
            <a:spAutoFit/>
          </a:bodyPr>
          <a:lstStyle/>
          <a:p>
            <a:r>
              <a:rPr lang="nl-NL" dirty="0"/>
              <a:t>- meerkoet</a:t>
            </a:r>
          </a:p>
        </p:txBody>
      </p:sp>
      <p:sp>
        <p:nvSpPr>
          <p:cNvPr id="12" name="Tekstvak 11">
            <a:extLst>
              <a:ext uri="{FF2B5EF4-FFF2-40B4-BE49-F238E27FC236}">
                <a16:creationId xmlns:a16="http://schemas.microsoft.com/office/drawing/2014/main" id="{9773496D-F41E-417F-96CE-78B76E35D7B7}"/>
              </a:ext>
            </a:extLst>
          </p:cNvPr>
          <p:cNvSpPr txBox="1"/>
          <p:nvPr/>
        </p:nvSpPr>
        <p:spPr>
          <a:xfrm>
            <a:off x="3960659" y="5451477"/>
            <a:ext cx="1171924" cy="369332"/>
          </a:xfrm>
          <a:prstGeom prst="rect">
            <a:avLst/>
          </a:prstGeom>
          <a:noFill/>
        </p:spPr>
        <p:txBody>
          <a:bodyPr wrap="none" rtlCol="0">
            <a:spAutoFit/>
          </a:bodyPr>
          <a:lstStyle/>
          <a:p>
            <a:r>
              <a:rPr lang="nl-NL" dirty="0"/>
              <a:t>- zeearend</a:t>
            </a:r>
          </a:p>
        </p:txBody>
      </p:sp>
    </p:spTree>
    <p:extLst>
      <p:ext uri="{BB962C8B-B14F-4D97-AF65-F5344CB8AC3E}">
        <p14:creationId xmlns:p14="http://schemas.microsoft.com/office/powerpoint/2010/main" val="256447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DE2B-728B-D326-BAA1-DF8161FDD4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27D569-342E-2113-56E1-493D80D6FFCA}"/>
              </a:ext>
            </a:extLst>
          </p:cNvPr>
          <p:cNvSpPr>
            <a:spLocks noGrp="1"/>
          </p:cNvSpPr>
          <p:nvPr>
            <p:ph type="title"/>
          </p:nvPr>
        </p:nvSpPr>
        <p:spPr>
          <a:xfrm>
            <a:off x="624001" y="1037190"/>
            <a:ext cx="9017304" cy="1600439"/>
          </a:xfrm>
        </p:spPr>
        <p:txBody>
          <a:bodyPr/>
          <a:lstStyle/>
          <a:p>
            <a:r>
              <a:rPr lang="nl-NL" dirty="0"/>
              <a:t>Leven onder water</a:t>
            </a:r>
          </a:p>
        </p:txBody>
      </p:sp>
      <p:sp>
        <p:nvSpPr>
          <p:cNvPr id="13" name="Tijdelijke aanduiding voor tekst 3">
            <a:extLst>
              <a:ext uri="{FF2B5EF4-FFF2-40B4-BE49-F238E27FC236}">
                <a16:creationId xmlns:a16="http://schemas.microsoft.com/office/drawing/2014/main" id="{A0E56EEA-A638-15A9-704C-CB70A22E99F7}"/>
              </a:ext>
            </a:extLst>
          </p:cNvPr>
          <p:cNvSpPr>
            <a:spLocks noGrp="1"/>
          </p:cNvSpPr>
          <p:nvPr>
            <p:ph type="body" sz="quarter" idx="11"/>
          </p:nvPr>
        </p:nvSpPr>
        <p:spPr>
          <a:xfrm>
            <a:off x="1021566" y="1522663"/>
            <a:ext cx="9017304" cy="4760261"/>
          </a:xfrm>
        </p:spPr>
        <p:txBody>
          <a:bodyPr>
            <a:normAutofit/>
          </a:bodyPr>
          <a:lstStyle/>
          <a:p>
            <a:pPr marL="1800" lvl="1" indent="0">
              <a:buNone/>
            </a:pPr>
            <a:endParaRPr lang="nl-NL" dirty="0">
              <a:sym typeface="Wingdings" panose="05000000000000000000" pitchFamily="2" charset="2"/>
            </a:endParaRPr>
          </a:p>
          <a:p>
            <a:pPr lvl="1"/>
            <a:r>
              <a:rPr lang="nl-NL" dirty="0">
                <a:sym typeface="Wingdings" panose="05000000000000000000" pitchFamily="2" charset="2"/>
              </a:rPr>
              <a:t>Voortplanting?</a:t>
            </a:r>
          </a:p>
          <a:p>
            <a:pPr lvl="1"/>
            <a:r>
              <a:rPr lang="nl-NL" dirty="0">
                <a:sym typeface="Wingdings" panose="05000000000000000000" pitchFamily="2" charset="2"/>
              </a:rPr>
              <a:t>Eten/voeding?</a:t>
            </a:r>
          </a:p>
          <a:p>
            <a:pPr lvl="1"/>
            <a:r>
              <a:rPr lang="nl-NL" dirty="0">
                <a:sym typeface="Wingdings" panose="05000000000000000000" pitchFamily="2" charset="2"/>
              </a:rPr>
              <a:t>Drinken/vocht?</a:t>
            </a:r>
          </a:p>
          <a:p>
            <a:pPr lvl="1"/>
            <a:r>
              <a:rPr lang="nl-NL" dirty="0">
                <a:sym typeface="Wingdings" panose="05000000000000000000" pitchFamily="2" charset="2"/>
              </a:rPr>
              <a:t>Ademen?</a:t>
            </a: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spTree>
    <p:extLst>
      <p:ext uri="{BB962C8B-B14F-4D97-AF65-F5344CB8AC3E}">
        <p14:creationId xmlns:p14="http://schemas.microsoft.com/office/powerpoint/2010/main" val="229988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BC8FA-1FA0-E025-A608-22101BED85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D8F0DC-8B1F-2148-5E2D-195F4D100907}"/>
              </a:ext>
            </a:extLst>
          </p:cNvPr>
          <p:cNvSpPr>
            <a:spLocks noGrp="1"/>
          </p:cNvSpPr>
          <p:nvPr>
            <p:ph type="title"/>
          </p:nvPr>
        </p:nvSpPr>
        <p:spPr>
          <a:xfrm>
            <a:off x="624001" y="337327"/>
            <a:ext cx="9017304" cy="1600439"/>
          </a:xfrm>
        </p:spPr>
        <p:txBody>
          <a:bodyPr/>
          <a:lstStyle/>
          <a:p>
            <a:r>
              <a:rPr lang="nl-NL" dirty="0"/>
              <a:t>Verschillen in voortplanting bij dieren</a:t>
            </a:r>
          </a:p>
        </p:txBody>
      </p:sp>
      <p:sp>
        <p:nvSpPr>
          <p:cNvPr id="13" name="Tijdelijke aanduiding voor tekst 3">
            <a:extLst>
              <a:ext uri="{FF2B5EF4-FFF2-40B4-BE49-F238E27FC236}">
                <a16:creationId xmlns:a16="http://schemas.microsoft.com/office/drawing/2014/main" id="{56108201-942B-78BF-93C8-09ED753A677A}"/>
              </a:ext>
            </a:extLst>
          </p:cNvPr>
          <p:cNvSpPr>
            <a:spLocks noGrp="1"/>
          </p:cNvSpPr>
          <p:nvPr>
            <p:ph type="body" sz="quarter" idx="11"/>
          </p:nvPr>
        </p:nvSpPr>
        <p:spPr>
          <a:xfrm>
            <a:off x="624001" y="1496159"/>
            <a:ext cx="9017304" cy="4760261"/>
          </a:xfrm>
        </p:spPr>
        <p:txBody>
          <a:bodyPr>
            <a:normAutofit/>
          </a:bodyPr>
          <a:lstStyle/>
          <a:p>
            <a:pPr marL="1800" lvl="1" indent="0">
              <a:buNone/>
            </a:pPr>
            <a:endParaRPr lang="nl-NL" dirty="0">
              <a:sym typeface="Wingdings" panose="05000000000000000000" pitchFamily="2" charset="2"/>
            </a:endParaRPr>
          </a:p>
          <a:p>
            <a:pPr marL="1800" lvl="1" indent="0">
              <a:buNone/>
            </a:pPr>
            <a:endParaRPr lang="nl-NL" dirty="0">
              <a:sym typeface="Wingdings" panose="05000000000000000000" pitchFamily="2" charset="2"/>
            </a:endParaRPr>
          </a:p>
          <a:p>
            <a:pPr lvl="2"/>
            <a:endParaRPr lang="nl-NL" dirty="0">
              <a:sym typeface="Wingdings" panose="05000000000000000000" pitchFamily="2" charset="2"/>
            </a:endParaRPr>
          </a:p>
          <a:p>
            <a:pPr marL="609585" lvl="1" indent="0">
              <a:buNone/>
            </a:pPr>
            <a:endParaRPr lang="nl-NL" dirty="0"/>
          </a:p>
          <a:p>
            <a:pPr marL="609585" lvl="1" indent="0">
              <a:buNone/>
            </a:pPr>
            <a:endParaRPr lang="nl-NL" dirty="0"/>
          </a:p>
        </p:txBody>
      </p:sp>
      <p:pic>
        <p:nvPicPr>
          <p:cNvPr id="5" name="Afbeelding 4">
            <a:extLst>
              <a:ext uri="{FF2B5EF4-FFF2-40B4-BE49-F238E27FC236}">
                <a16:creationId xmlns:a16="http://schemas.microsoft.com/office/drawing/2014/main" id="{4D5E4226-1E55-9ABC-2533-3D292D2912B4}"/>
              </a:ext>
            </a:extLst>
          </p:cNvPr>
          <p:cNvPicPr>
            <a:picLocks noChangeAspect="1"/>
          </p:cNvPicPr>
          <p:nvPr/>
        </p:nvPicPr>
        <p:blipFill>
          <a:blip r:embed="rId3"/>
          <a:stretch>
            <a:fillRect/>
          </a:stretch>
        </p:blipFill>
        <p:spPr>
          <a:xfrm>
            <a:off x="283179" y="1573157"/>
            <a:ext cx="11625641" cy="4247653"/>
          </a:xfrm>
          <a:prstGeom prst="rect">
            <a:avLst/>
          </a:prstGeom>
        </p:spPr>
      </p:pic>
    </p:spTree>
    <p:extLst>
      <p:ext uri="{BB962C8B-B14F-4D97-AF65-F5344CB8AC3E}">
        <p14:creationId xmlns:p14="http://schemas.microsoft.com/office/powerpoint/2010/main" val="1006246419"/>
      </p:ext>
    </p:extLst>
  </p:cSld>
  <p:clrMapOvr>
    <a:masterClrMapping/>
  </p:clrMapOvr>
</p:sld>
</file>

<file path=ppt/theme/theme1.xml><?xml version="1.0" encoding="utf-8"?>
<a:theme xmlns:a="http://schemas.openxmlformats.org/drawingml/2006/main" name="Aeres Theme">
  <a:themeElements>
    <a:clrScheme name="Aeres">
      <a:dk1>
        <a:srgbClr val="000000"/>
      </a:dk1>
      <a:lt1>
        <a:srgbClr val="FFFFFF"/>
      </a:lt1>
      <a:dk2>
        <a:srgbClr val="E84249"/>
      </a:dk2>
      <a:lt2>
        <a:srgbClr val="DADADA"/>
      </a:lt2>
      <a:accent1>
        <a:srgbClr val="E84249"/>
      </a:accent1>
      <a:accent2>
        <a:srgbClr val="83D0F5"/>
      </a:accent2>
      <a:accent3>
        <a:srgbClr val="C8D300"/>
      </a:accent3>
      <a:accent4>
        <a:srgbClr val="6B4D41"/>
      </a:accent4>
      <a:accent5>
        <a:srgbClr val="FBBA00"/>
      </a:accent5>
      <a:accent6>
        <a:srgbClr val="6CAEC8"/>
      </a:accent6>
      <a:hlink>
        <a:srgbClr val="0578BE"/>
      </a:hlink>
      <a:folHlink>
        <a:srgbClr val="70150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res_16x9.potx" id="{556FD0C4-B9D3-40F1-B6A1-2AD4D8C090DB}" vid="{393A53E4-658B-4ABD-9D6D-F1AE3AEB3CF4}"/>
    </a:ext>
  </a:extLst>
</a:theme>
</file>

<file path=ppt/theme/theme2.xml><?xml version="1.0" encoding="utf-8"?>
<a:theme xmlns:a="http://schemas.openxmlformats.org/drawingml/2006/main" name="Aeres Theme Color">
  <a:themeElements>
    <a:clrScheme name="Aeres2">
      <a:dk1>
        <a:srgbClr val="000000"/>
      </a:dk1>
      <a:lt1>
        <a:srgbClr val="FFFFFF"/>
      </a:lt1>
      <a:dk2>
        <a:srgbClr val="E84249"/>
      </a:dk2>
      <a:lt2>
        <a:srgbClr val="DADADA"/>
      </a:lt2>
      <a:accent1>
        <a:srgbClr val="83D0F5"/>
      </a:accent1>
      <a:accent2>
        <a:srgbClr val="C8D300"/>
      </a:accent2>
      <a:accent3>
        <a:srgbClr val="6B4D41"/>
      </a:accent3>
      <a:accent4>
        <a:srgbClr val="FBBA00"/>
      </a:accent4>
      <a:accent5>
        <a:srgbClr val="6CAEC8"/>
      </a:accent5>
      <a:accent6>
        <a:srgbClr val="A8A090"/>
      </a:accent6>
      <a:hlink>
        <a:srgbClr val="0578BE"/>
      </a:hlink>
      <a:folHlink>
        <a:srgbClr val="70150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res_16x9.potx" id="{556FD0C4-B9D3-40F1-B6A1-2AD4D8C090DB}" vid="{3CE24E66-58DB-4D39-9800-BE5D50F379B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18C8AFEE479E439C4CCCAA321293C1" ma:contentTypeVersion="14" ma:contentTypeDescription="Een nieuw document maken." ma:contentTypeScope="" ma:versionID="82c7259e9355cc0cb745818ef20a6f8d">
  <xsd:schema xmlns:xsd="http://www.w3.org/2001/XMLSchema" xmlns:xs="http://www.w3.org/2001/XMLSchema" xmlns:p="http://schemas.microsoft.com/office/2006/metadata/properties" xmlns:ns3="56e3a314-d9be-456a-8c0f-cb1ae9976553" xmlns:ns4="d54ba47e-47b5-4773-ae61-df1e40cc27b9" targetNamespace="http://schemas.microsoft.com/office/2006/metadata/properties" ma:root="true" ma:fieldsID="40e8104514db6ca29a9f6462d30fd218" ns3:_="" ns4:_="">
    <xsd:import namespace="56e3a314-d9be-456a-8c0f-cb1ae9976553"/>
    <xsd:import namespace="d54ba47e-47b5-4773-ae61-df1e40cc27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a314-d9be-456a-8c0f-cb1ae9976553"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4ba47e-47b5-4773-ae61-df1e40cc27b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163DEE-8023-4642-9B5F-548C5ABB480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d54ba47e-47b5-4773-ae61-df1e40cc27b9"/>
    <ds:schemaRef ds:uri="http://schemas.microsoft.com/office/infopath/2007/PartnerControls"/>
    <ds:schemaRef ds:uri="http://purl.org/dc/elements/1.1/"/>
    <ds:schemaRef ds:uri="56e3a314-d9be-456a-8c0f-cb1ae9976553"/>
    <ds:schemaRef ds:uri="http://www.w3.org/XML/1998/namespace"/>
    <ds:schemaRef ds:uri="http://purl.org/dc/dcmitype/"/>
  </ds:schemaRefs>
</ds:datastoreItem>
</file>

<file path=customXml/itemProps2.xml><?xml version="1.0" encoding="utf-8"?>
<ds:datastoreItem xmlns:ds="http://schemas.openxmlformats.org/officeDocument/2006/customXml" ds:itemID="{B5609E23-9548-4B18-8561-755DEDCEE0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3a314-d9be-456a-8c0f-cb1ae9976553"/>
    <ds:schemaRef ds:uri="d54ba47e-47b5-4773-ae61-df1e40cc2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5F5F33-82B2-4DD4-B2A2-3D36624B6243}">
  <ds:schemaRefs>
    <ds:schemaRef ds:uri="http://schemas.microsoft.com/sharepoint/v3/contenttype/forms"/>
  </ds:schemaRefs>
</ds:datastoreItem>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emplate>Aeres_16x9</Template>
  <TotalTime>2442</TotalTime>
  <Words>1174</Words>
  <Application>Microsoft Office PowerPoint</Application>
  <PresentationFormat>Breedbeeld</PresentationFormat>
  <Paragraphs>307</Paragraphs>
  <Slides>36</Slides>
  <Notes>23</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36</vt:i4>
      </vt:variant>
    </vt:vector>
  </HeadingPairs>
  <TitlesOfParts>
    <vt:vector size="43" baseType="lpstr">
      <vt:lpstr>Arial</vt:lpstr>
      <vt:lpstr>Calibri</vt:lpstr>
      <vt:lpstr>Calibri Light</vt:lpstr>
      <vt:lpstr>Verdana</vt:lpstr>
      <vt:lpstr>Wingdings</vt:lpstr>
      <vt:lpstr>Aeres Theme</vt:lpstr>
      <vt:lpstr>Aeres Theme Color</vt:lpstr>
      <vt:lpstr>Platform IJsselmeergebied</vt:lpstr>
      <vt:lpstr> Menu</vt:lpstr>
      <vt:lpstr> In het IJsselmeergebied voldoet nog geen enkel waterlichaam aan de doelen van de KRW</vt:lpstr>
      <vt:lpstr> Doelen van de KRW zijn ambitieus. Wat zou het doel voor vissen zijn van het Weerwater als het een ‘’natuurlijk waterlichaam’’ zou zijn?</vt:lpstr>
      <vt:lpstr> Stellingen over PAGW</vt:lpstr>
      <vt:lpstr> Hoeveel N2000 doelen zijn er afgeleid voor het IJsselmeer?</vt:lpstr>
      <vt:lpstr> ‘Ecologische soort herkenning’</vt:lpstr>
      <vt:lpstr>Leven onder water</vt:lpstr>
      <vt:lpstr>Verschillen in voortplanting bij dieren</vt:lpstr>
      <vt:lpstr>Eten en voeding?</vt:lpstr>
      <vt:lpstr>Drinken en vocht</vt:lpstr>
      <vt:lpstr>Wat is er anders voor planten en dieren onder water?</vt:lpstr>
      <vt:lpstr>Ecosysteem ‘ondiep meer’: ademen en voeding</vt:lpstr>
      <vt:lpstr>Wat is er anders voor planten en dieren onder water?</vt:lpstr>
      <vt:lpstr>Waternatuur IJsselmeergebied is enorm rijk</vt:lpstr>
      <vt:lpstr>Waternatuur IJsselmeergebied is kwetsbaar</vt:lpstr>
      <vt:lpstr>Uit balans door te veel voedingsstoffen</vt:lpstr>
      <vt:lpstr>Herstelmaatregelen</vt:lpstr>
      <vt:lpstr>Helder water door waterplanten</vt:lpstr>
      <vt:lpstr>PowerPoint-presentatie</vt:lpstr>
      <vt:lpstr>Beoordeling van algen abundantie in het IJsselmeergebied</vt:lpstr>
      <vt:lpstr>Beoordeling van eutrofiering in de Kaderrichtlijn Water</vt:lpstr>
      <vt:lpstr>Veluwemeer: van ‘rode’ naar ‘groene kwadrant’</vt:lpstr>
      <vt:lpstr>IJsselmeer en Eemmeer:  gele kwadranten</vt:lpstr>
      <vt:lpstr>IJsselmeer niet overal even ‘slecht’</vt:lpstr>
      <vt:lpstr>IJsselmeer: extra maatregelen nodig?</vt:lpstr>
      <vt:lpstr>Zuidelijke randmeren</vt:lpstr>
      <vt:lpstr>Zuidelijke randmeren: extra maatregelen nodig?</vt:lpstr>
      <vt:lpstr>En dan klaar?</vt:lpstr>
      <vt:lpstr>En dan klaar?</vt:lpstr>
      <vt:lpstr>Aanleggen van nieuwe gebieden met veel natuurlijke oevers en overstromingsvlaktes in buurt van gemiddeld waterpeil</vt:lpstr>
      <vt:lpstr>Aanleg van natuureilanden in de waternatuur heeft ook risico’s   </vt:lpstr>
      <vt:lpstr>Kansrijk: meer en beter verbinden van de meren met het achterland</vt:lpstr>
      <vt:lpstr>Naar een gezond ecosysteem IJsselmeergebied</vt:lpstr>
      <vt:lpstr>PowerPoint-presentatie</vt:lpstr>
      <vt:lpstr>Rietoevers hebben het moeilijk</vt:lpstr>
    </vt:vector>
  </TitlesOfParts>
  <Company>DotOffice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Miguel Dionisio Pires</dc:creator>
  <cp:lastModifiedBy>Marcel van den Berg</cp:lastModifiedBy>
  <cp:revision>123</cp:revision>
  <dcterms:created xsi:type="dcterms:W3CDTF">2022-09-21T12:11:53Z</dcterms:created>
  <dcterms:modified xsi:type="dcterms:W3CDTF">2025-09-24T12:38:41Z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ype">
    <vt:lpwstr>Aeres_16x9</vt:lpwstr>
  </property>
  <property fmtid="{D5CDD505-2E9C-101B-9397-08002B2CF9AE}" pid="3" name="txtSubTitle">
    <vt:lpwstr/>
  </property>
  <property fmtid="{D5CDD505-2E9C-101B-9397-08002B2CF9AE}" pid="4" name="txtTitle">
    <vt:lpwstr/>
  </property>
  <property fmtid="{D5CDD505-2E9C-101B-9397-08002B2CF9AE}" pid="5" name="txtStatus">
    <vt:lpwstr/>
  </property>
  <property fmtid="{D5CDD505-2E9C-101B-9397-08002B2CF9AE}" pid="6" name="txtVersion">
    <vt:lpwstr/>
  </property>
  <property fmtid="{D5CDD505-2E9C-101B-9397-08002B2CF9AE}" pid="7" name="txtDate">
    <vt:lpwstr>21 september 2022</vt:lpwstr>
  </property>
  <property fmtid="{D5CDD505-2E9C-101B-9397-08002B2CF9AE}" pid="8" name="cboSigner">
    <vt:lpwstr>Miguel Dionisio</vt:lpwstr>
  </property>
  <property fmtid="{D5CDD505-2E9C-101B-9397-08002B2CF9AE}" pid="9" name="cboLanguage">
    <vt:lpwstr>Nederlands</vt:lpwstr>
  </property>
  <property fmtid="{D5CDD505-2E9C-101B-9397-08002B2CF9AE}" pid="10" name="chkDatum">
    <vt:lpwstr>True</vt:lpwstr>
  </property>
  <property fmtid="{D5CDD505-2E9C-101B-9397-08002B2CF9AE}" pid="11" name="CreatedWithVersion">
    <vt:lpwstr/>
  </property>
  <property fmtid="{D5CDD505-2E9C-101B-9397-08002B2CF9AE}" pid="12" name="entityID">
    <vt:lpwstr>AERES HOGESCHOOL ALMERE</vt:lpwstr>
  </property>
  <property fmtid="{D5CDD505-2E9C-101B-9397-08002B2CF9AE}" pid="13" name="ContentTypeId">
    <vt:lpwstr>0x010100A118C8AFEE479E439C4CCCAA321293C1</vt:lpwstr>
  </property>
</Properties>
</file>