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84" r:id="rId2"/>
    <p:sldId id="385" r:id="rId3"/>
    <p:sldId id="386" r:id="rId4"/>
    <p:sldId id="387" r:id="rId5"/>
    <p:sldId id="388" r:id="rId6"/>
    <p:sldId id="361" r:id="rId7"/>
    <p:sldId id="363" r:id="rId8"/>
    <p:sldId id="381" r:id="rId9"/>
    <p:sldId id="371" r:id="rId10"/>
    <p:sldId id="390" r:id="rId11"/>
    <p:sldId id="391" r:id="rId12"/>
    <p:sldId id="392" r:id="rId13"/>
    <p:sldId id="377" r:id="rId14"/>
    <p:sldId id="358" r:id="rId15"/>
    <p:sldId id="368" r:id="rId16"/>
    <p:sldId id="369" r:id="rId17"/>
    <p:sldId id="364" r:id="rId18"/>
    <p:sldId id="389" r:id="rId19"/>
    <p:sldId id="383" r:id="rId20"/>
    <p:sldId id="370" r:id="rId21"/>
    <p:sldId id="362" r:id="rId22"/>
    <p:sldId id="365" r:id="rId23"/>
    <p:sldId id="376" r:id="rId24"/>
    <p:sldId id="393" r:id="rId25"/>
    <p:sldId id="394" r:id="rId26"/>
    <p:sldId id="395" r:id="rId27"/>
    <p:sldId id="382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182265-7E53-41F7-B67E-4DCD73DBCDA8}" v="3" dt="2025-08-18T09:44:19.7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55" autoAdjust="0"/>
    <p:restoredTop sz="94660"/>
  </p:normalViewPr>
  <p:slideViewPr>
    <p:cSldViewPr snapToGrid="0">
      <p:cViewPr varScale="1">
        <p:scale>
          <a:sx n="62" d="100"/>
          <a:sy n="62" d="100"/>
        </p:scale>
        <p:origin x="48" y="216"/>
      </p:cViewPr>
      <p:guideLst/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29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urd Noordhuis" userId="5f53153d-cf17-49e9-8295-3fc6213f07c3" providerId="ADAL" clId="{4F182265-7E53-41F7-B67E-4DCD73DBCDA8}"/>
    <pc:docChg chg="undo custSel addSld delSld modSld sldOrd">
      <pc:chgData name="Ruurd Noordhuis" userId="5f53153d-cf17-49e9-8295-3fc6213f07c3" providerId="ADAL" clId="{4F182265-7E53-41F7-B67E-4DCD73DBCDA8}" dt="2025-09-24T19:00:47.785" v="5573"/>
      <pc:docMkLst>
        <pc:docMk/>
      </pc:docMkLst>
      <pc:sldChg chg="delSp modSp del mod">
        <pc:chgData name="Ruurd Noordhuis" userId="5f53153d-cf17-49e9-8295-3fc6213f07c3" providerId="ADAL" clId="{4F182265-7E53-41F7-B67E-4DCD73DBCDA8}" dt="2025-09-19T09:17:52.553" v="2078" actId="47"/>
        <pc:sldMkLst>
          <pc:docMk/>
          <pc:sldMk cId="512915477" sldId="256"/>
        </pc:sldMkLst>
      </pc:sldChg>
      <pc:sldChg chg="addSp delSp modSp del mod">
        <pc:chgData name="Ruurd Noordhuis" userId="5f53153d-cf17-49e9-8295-3fc6213f07c3" providerId="ADAL" clId="{4F182265-7E53-41F7-B67E-4DCD73DBCDA8}" dt="2025-09-19T08:55:22.878" v="1929" actId="47"/>
        <pc:sldMkLst>
          <pc:docMk/>
          <pc:sldMk cId="2756839281" sldId="257"/>
        </pc:sldMkLst>
      </pc:sldChg>
      <pc:sldChg chg="addSp delSp modSp del mod">
        <pc:chgData name="Ruurd Noordhuis" userId="5f53153d-cf17-49e9-8295-3fc6213f07c3" providerId="ADAL" clId="{4F182265-7E53-41F7-B67E-4DCD73DBCDA8}" dt="2025-09-19T08:53:37.418" v="1884" actId="47"/>
        <pc:sldMkLst>
          <pc:docMk/>
          <pc:sldMk cId="1657907086" sldId="258"/>
        </pc:sldMkLst>
      </pc:sldChg>
      <pc:sldChg chg="addSp delSp modSp del mod ord">
        <pc:chgData name="Ruurd Noordhuis" userId="5f53153d-cf17-49e9-8295-3fc6213f07c3" providerId="ADAL" clId="{4F182265-7E53-41F7-B67E-4DCD73DBCDA8}" dt="2025-09-22T07:35:05.228" v="2840" actId="47"/>
        <pc:sldMkLst>
          <pc:docMk/>
          <pc:sldMk cId="824126505" sldId="259"/>
        </pc:sldMkLst>
      </pc:sldChg>
      <pc:sldChg chg="addSp delSp modSp del mod">
        <pc:chgData name="Ruurd Noordhuis" userId="5f53153d-cf17-49e9-8295-3fc6213f07c3" providerId="ADAL" clId="{4F182265-7E53-41F7-B67E-4DCD73DBCDA8}" dt="2025-09-19T08:56:43.849" v="1964" actId="47"/>
        <pc:sldMkLst>
          <pc:docMk/>
          <pc:sldMk cId="2660097913" sldId="260"/>
        </pc:sldMkLst>
      </pc:sldChg>
      <pc:sldChg chg="addSp delSp modSp del mod">
        <pc:chgData name="Ruurd Noordhuis" userId="5f53153d-cf17-49e9-8295-3fc6213f07c3" providerId="ADAL" clId="{4F182265-7E53-41F7-B67E-4DCD73DBCDA8}" dt="2025-09-19T09:06:16.197" v="1977" actId="47"/>
        <pc:sldMkLst>
          <pc:docMk/>
          <pc:sldMk cId="3423636845" sldId="261"/>
        </pc:sldMkLst>
      </pc:sldChg>
      <pc:sldChg chg="addSp delSp modSp del mod">
        <pc:chgData name="Ruurd Noordhuis" userId="5f53153d-cf17-49e9-8295-3fc6213f07c3" providerId="ADAL" clId="{4F182265-7E53-41F7-B67E-4DCD73DBCDA8}" dt="2025-09-22T07:26:26.759" v="2605" actId="47"/>
        <pc:sldMkLst>
          <pc:docMk/>
          <pc:sldMk cId="1395049604" sldId="262"/>
        </pc:sldMkLst>
      </pc:sldChg>
      <pc:sldChg chg="add del">
        <pc:chgData name="Ruurd Noordhuis" userId="5f53153d-cf17-49e9-8295-3fc6213f07c3" providerId="ADAL" clId="{4F182265-7E53-41F7-B67E-4DCD73DBCDA8}" dt="2025-08-18T09:44:32.919" v="9" actId="47"/>
        <pc:sldMkLst>
          <pc:docMk/>
          <pc:sldMk cId="3022035144" sldId="263"/>
        </pc:sldMkLst>
      </pc:sldChg>
      <pc:sldChg chg="add del ord">
        <pc:chgData name="Ruurd Noordhuis" userId="5f53153d-cf17-49e9-8295-3fc6213f07c3" providerId="ADAL" clId="{4F182265-7E53-41F7-B67E-4DCD73DBCDA8}" dt="2025-08-18T09:42:52.332" v="7" actId="47"/>
        <pc:sldMkLst>
          <pc:docMk/>
          <pc:sldMk cId="643368263" sldId="264"/>
        </pc:sldMkLst>
      </pc:sldChg>
      <pc:sldChg chg="add del ord">
        <pc:chgData name="Ruurd Noordhuis" userId="5f53153d-cf17-49e9-8295-3fc6213f07c3" providerId="ADAL" clId="{4F182265-7E53-41F7-B67E-4DCD73DBCDA8}" dt="2025-08-18T09:42:37.087" v="6" actId="47"/>
        <pc:sldMkLst>
          <pc:docMk/>
          <pc:sldMk cId="1780096771" sldId="265"/>
        </pc:sldMkLst>
      </pc:sldChg>
      <pc:sldChg chg="add del ord">
        <pc:chgData name="Ruurd Noordhuis" userId="5f53153d-cf17-49e9-8295-3fc6213f07c3" providerId="ADAL" clId="{4F182265-7E53-41F7-B67E-4DCD73DBCDA8}" dt="2025-08-18T09:44:32.919" v="9" actId="47"/>
        <pc:sldMkLst>
          <pc:docMk/>
          <pc:sldMk cId="119226042" sldId="266"/>
        </pc:sldMkLst>
      </pc:sldChg>
      <pc:sldChg chg="modSp add del mod">
        <pc:chgData name="Ruurd Noordhuis" userId="5f53153d-cf17-49e9-8295-3fc6213f07c3" providerId="ADAL" clId="{4F182265-7E53-41F7-B67E-4DCD73DBCDA8}" dt="2025-09-17T13:35:28.080" v="734"/>
        <pc:sldMkLst>
          <pc:docMk/>
          <pc:sldMk cId="3587916131" sldId="316"/>
        </pc:sldMkLst>
      </pc:sldChg>
      <pc:sldChg chg="add del ord">
        <pc:chgData name="Ruurd Noordhuis" userId="5f53153d-cf17-49e9-8295-3fc6213f07c3" providerId="ADAL" clId="{4F182265-7E53-41F7-B67E-4DCD73DBCDA8}" dt="2025-08-18T09:44:32.919" v="9" actId="47"/>
        <pc:sldMkLst>
          <pc:docMk/>
          <pc:sldMk cId="2903413161" sldId="334"/>
        </pc:sldMkLst>
      </pc:sldChg>
      <pc:sldChg chg="add del ord">
        <pc:chgData name="Ruurd Noordhuis" userId="5f53153d-cf17-49e9-8295-3fc6213f07c3" providerId="ADAL" clId="{4F182265-7E53-41F7-B67E-4DCD73DBCDA8}" dt="2025-08-18T09:44:32.919" v="9" actId="47"/>
        <pc:sldMkLst>
          <pc:docMk/>
          <pc:sldMk cId="3009208190" sldId="341"/>
        </pc:sldMkLst>
      </pc:sldChg>
      <pc:sldChg chg="add del ord">
        <pc:chgData name="Ruurd Noordhuis" userId="5f53153d-cf17-49e9-8295-3fc6213f07c3" providerId="ADAL" clId="{4F182265-7E53-41F7-B67E-4DCD73DBCDA8}" dt="2025-09-17T13:43:26.002" v="890" actId="47"/>
        <pc:sldMkLst>
          <pc:docMk/>
          <pc:sldMk cId="314058682" sldId="342"/>
        </pc:sldMkLst>
      </pc:sldChg>
      <pc:sldChg chg="add del ord">
        <pc:chgData name="Ruurd Noordhuis" userId="5f53153d-cf17-49e9-8295-3fc6213f07c3" providerId="ADAL" clId="{4F182265-7E53-41F7-B67E-4DCD73DBCDA8}" dt="2025-09-17T17:28:08.861" v="1488" actId="47"/>
        <pc:sldMkLst>
          <pc:docMk/>
          <pc:sldMk cId="643368263" sldId="343"/>
        </pc:sldMkLst>
      </pc:sldChg>
      <pc:sldChg chg="add del">
        <pc:chgData name="Ruurd Noordhuis" userId="5f53153d-cf17-49e9-8295-3fc6213f07c3" providerId="ADAL" clId="{4F182265-7E53-41F7-B67E-4DCD73DBCDA8}" dt="2025-09-22T07:20:38.103" v="2444" actId="2696"/>
        <pc:sldMkLst>
          <pc:docMk/>
          <pc:sldMk cId="1930274878" sldId="344"/>
        </pc:sldMkLst>
      </pc:sldChg>
      <pc:sldChg chg="delSp add del mod ord">
        <pc:chgData name="Ruurd Noordhuis" userId="5f53153d-cf17-49e9-8295-3fc6213f07c3" providerId="ADAL" clId="{4F182265-7E53-41F7-B67E-4DCD73DBCDA8}" dt="2025-09-22T07:21:51.570" v="2488" actId="47"/>
        <pc:sldMkLst>
          <pc:docMk/>
          <pc:sldMk cId="4103611174" sldId="344"/>
        </pc:sldMkLst>
      </pc:sldChg>
      <pc:sldChg chg="add del">
        <pc:chgData name="Ruurd Noordhuis" userId="5f53153d-cf17-49e9-8295-3fc6213f07c3" providerId="ADAL" clId="{4F182265-7E53-41F7-B67E-4DCD73DBCDA8}" dt="2025-09-22T07:20:38.103" v="2444" actId="2696"/>
        <pc:sldMkLst>
          <pc:docMk/>
          <pc:sldMk cId="1676046976" sldId="345"/>
        </pc:sldMkLst>
      </pc:sldChg>
      <pc:sldChg chg="delSp add del mod">
        <pc:chgData name="Ruurd Noordhuis" userId="5f53153d-cf17-49e9-8295-3fc6213f07c3" providerId="ADAL" clId="{4F182265-7E53-41F7-B67E-4DCD73DBCDA8}" dt="2025-09-22T07:23:15.390" v="2546" actId="47"/>
        <pc:sldMkLst>
          <pc:docMk/>
          <pc:sldMk cId="3899169592" sldId="345"/>
        </pc:sldMkLst>
      </pc:sldChg>
      <pc:sldChg chg="delSp add del mod ord">
        <pc:chgData name="Ruurd Noordhuis" userId="5f53153d-cf17-49e9-8295-3fc6213f07c3" providerId="ADAL" clId="{4F182265-7E53-41F7-B67E-4DCD73DBCDA8}" dt="2025-09-17T17:28:02.868" v="1486" actId="47"/>
        <pc:sldMkLst>
          <pc:docMk/>
          <pc:sldMk cId="69530936" sldId="346"/>
        </pc:sldMkLst>
      </pc:sldChg>
      <pc:sldChg chg="delSp modSp add del mod ord">
        <pc:chgData name="Ruurd Noordhuis" userId="5f53153d-cf17-49e9-8295-3fc6213f07c3" providerId="ADAL" clId="{4F182265-7E53-41F7-B67E-4DCD73DBCDA8}" dt="2025-09-17T13:56:38.377" v="959" actId="47"/>
        <pc:sldMkLst>
          <pc:docMk/>
          <pc:sldMk cId="1605660998" sldId="347"/>
        </pc:sldMkLst>
      </pc:sldChg>
      <pc:sldChg chg="delSp add del mod ord">
        <pc:chgData name="Ruurd Noordhuis" userId="5f53153d-cf17-49e9-8295-3fc6213f07c3" providerId="ADAL" clId="{4F182265-7E53-41F7-B67E-4DCD73DBCDA8}" dt="2025-09-19T10:53:18.665" v="2102" actId="47"/>
        <pc:sldMkLst>
          <pc:docMk/>
          <pc:sldMk cId="426527821" sldId="348"/>
        </pc:sldMkLst>
      </pc:sldChg>
      <pc:sldChg chg="addSp delSp modSp new del mod">
        <pc:chgData name="Ruurd Noordhuis" userId="5f53153d-cf17-49e9-8295-3fc6213f07c3" providerId="ADAL" clId="{4F182265-7E53-41F7-B67E-4DCD73DBCDA8}" dt="2025-08-18T09:51:21.232" v="34" actId="47"/>
        <pc:sldMkLst>
          <pc:docMk/>
          <pc:sldMk cId="4135847128" sldId="349"/>
        </pc:sldMkLst>
      </pc:sldChg>
      <pc:sldChg chg="delSp add del mod">
        <pc:chgData name="Ruurd Noordhuis" userId="5f53153d-cf17-49e9-8295-3fc6213f07c3" providerId="ADAL" clId="{4F182265-7E53-41F7-B67E-4DCD73DBCDA8}" dt="2025-08-18T09:51:41.650" v="39" actId="47"/>
        <pc:sldMkLst>
          <pc:docMk/>
          <pc:sldMk cId="2404662061" sldId="350"/>
        </pc:sldMkLst>
      </pc:sldChg>
      <pc:sldChg chg="addSp delSp modSp add del mod">
        <pc:chgData name="Ruurd Noordhuis" userId="5f53153d-cf17-49e9-8295-3fc6213f07c3" providerId="ADAL" clId="{4F182265-7E53-41F7-B67E-4DCD73DBCDA8}" dt="2025-09-17T13:39:37.020" v="806" actId="47"/>
        <pc:sldMkLst>
          <pc:docMk/>
          <pc:sldMk cId="4169846709" sldId="351"/>
        </pc:sldMkLst>
      </pc:sldChg>
      <pc:sldChg chg="addSp delSp modSp add del mod">
        <pc:chgData name="Ruurd Noordhuis" userId="5f53153d-cf17-49e9-8295-3fc6213f07c3" providerId="ADAL" clId="{4F182265-7E53-41F7-B67E-4DCD73DBCDA8}" dt="2025-09-17T13:42:12.081" v="853" actId="47"/>
        <pc:sldMkLst>
          <pc:docMk/>
          <pc:sldMk cId="2747692239" sldId="352"/>
        </pc:sldMkLst>
      </pc:sldChg>
      <pc:sldChg chg="addSp delSp modSp add del mod setBg delDesignElem">
        <pc:chgData name="Ruurd Noordhuis" userId="5f53153d-cf17-49e9-8295-3fc6213f07c3" providerId="ADAL" clId="{4F182265-7E53-41F7-B67E-4DCD73DBCDA8}" dt="2025-09-24T09:02:07.212" v="3290" actId="47"/>
        <pc:sldMkLst>
          <pc:docMk/>
          <pc:sldMk cId="3910086163" sldId="353"/>
        </pc:sldMkLst>
      </pc:sldChg>
      <pc:sldChg chg="addSp delSp modSp add del mod">
        <pc:chgData name="Ruurd Noordhuis" userId="5f53153d-cf17-49e9-8295-3fc6213f07c3" providerId="ADAL" clId="{4F182265-7E53-41F7-B67E-4DCD73DBCDA8}" dt="2025-09-22T07:35:57.773" v="2847" actId="47"/>
        <pc:sldMkLst>
          <pc:docMk/>
          <pc:sldMk cId="857256469" sldId="354"/>
        </pc:sldMkLst>
      </pc:sldChg>
      <pc:sldChg chg="addSp delSp modSp add del mod">
        <pc:chgData name="Ruurd Noordhuis" userId="5f53153d-cf17-49e9-8295-3fc6213f07c3" providerId="ADAL" clId="{4F182265-7E53-41F7-B67E-4DCD73DBCDA8}" dt="2025-09-17T17:24:18.155" v="1433" actId="47"/>
        <pc:sldMkLst>
          <pc:docMk/>
          <pc:sldMk cId="740720071" sldId="355"/>
        </pc:sldMkLst>
      </pc:sldChg>
      <pc:sldChg chg="addSp delSp modSp add del mod">
        <pc:chgData name="Ruurd Noordhuis" userId="5f53153d-cf17-49e9-8295-3fc6213f07c3" providerId="ADAL" clId="{4F182265-7E53-41F7-B67E-4DCD73DBCDA8}" dt="2025-09-17T17:28:04.943" v="1487" actId="47"/>
        <pc:sldMkLst>
          <pc:docMk/>
          <pc:sldMk cId="298710982" sldId="356"/>
        </pc:sldMkLst>
      </pc:sldChg>
      <pc:sldChg chg="addSp delSp modSp new del mod">
        <pc:chgData name="Ruurd Noordhuis" userId="5f53153d-cf17-49e9-8295-3fc6213f07c3" providerId="ADAL" clId="{4F182265-7E53-41F7-B67E-4DCD73DBCDA8}" dt="2025-09-24T13:18:17.034" v="4533" actId="47"/>
        <pc:sldMkLst>
          <pc:docMk/>
          <pc:sldMk cId="4146932298" sldId="357"/>
        </pc:sldMkLst>
      </pc:sldChg>
      <pc:sldChg chg="addSp delSp modSp new mod ord">
        <pc:chgData name="Ruurd Noordhuis" userId="5f53153d-cf17-49e9-8295-3fc6213f07c3" providerId="ADAL" clId="{4F182265-7E53-41F7-B67E-4DCD73DBCDA8}" dt="2025-09-24T12:22:15.579" v="3976" actId="692"/>
        <pc:sldMkLst>
          <pc:docMk/>
          <pc:sldMk cId="2017840232" sldId="358"/>
        </pc:sldMkLst>
        <pc:spChg chg="add mod">
          <ac:chgData name="Ruurd Noordhuis" userId="5f53153d-cf17-49e9-8295-3fc6213f07c3" providerId="ADAL" clId="{4F182265-7E53-41F7-B67E-4DCD73DBCDA8}" dt="2025-09-24T10:23:47.471" v="3693" actId="14100"/>
          <ac:spMkLst>
            <pc:docMk/>
            <pc:sldMk cId="2017840232" sldId="358"/>
            <ac:spMk id="6" creationId="{3AEA9A52-76F5-3205-646A-C59C3A86CE19}"/>
          </ac:spMkLst>
        </pc:spChg>
        <pc:spChg chg="add mod">
          <ac:chgData name="Ruurd Noordhuis" userId="5f53153d-cf17-49e9-8295-3fc6213f07c3" providerId="ADAL" clId="{4F182265-7E53-41F7-B67E-4DCD73DBCDA8}" dt="2025-09-24T12:21:57.747" v="3973" actId="6549"/>
          <ac:spMkLst>
            <pc:docMk/>
            <pc:sldMk cId="2017840232" sldId="358"/>
            <ac:spMk id="13" creationId="{C26349EB-C163-3FE0-930C-75325EA0D4ED}"/>
          </ac:spMkLst>
        </pc:spChg>
        <pc:picChg chg="add mod">
          <ac:chgData name="Ruurd Noordhuis" userId="5f53153d-cf17-49e9-8295-3fc6213f07c3" providerId="ADAL" clId="{4F182265-7E53-41F7-B67E-4DCD73DBCDA8}" dt="2025-09-24T12:22:15.579" v="3976" actId="692"/>
          <ac:picMkLst>
            <pc:docMk/>
            <pc:sldMk cId="2017840232" sldId="358"/>
            <ac:picMk id="2" creationId="{814B58E5-C8EF-A4B9-62CE-9EA4B007D057}"/>
          </ac:picMkLst>
        </pc:picChg>
        <pc:picChg chg="add mod modCrop">
          <ac:chgData name="Ruurd Noordhuis" userId="5f53153d-cf17-49e9-8295-3fc6213f07c3" providerId="ADAL" clId="{4F182265-7E53-41F7-B67E-4DCD73DBCDA8}" dt="2025-09-17T13:35:48.801" v="737" actId="1076"/>
          <ac:picMkLst>
            <pc:docMk/>
            <pc:sldMk cId="2017840232" sldId="358"/>
            <ac:picMk id="5" creationId="{27266C11-0507-7F22-55BD-263738E70FCB}"/>
          </ac:picMkLst>
        </pc:picChg>
        <pc:picChg chg="add mod modCrop">
          <ac:chgData name="Ruurd Noordhuis" userId="5f53153d-cf17-49e9-8295-3fc6213f07c3" providerId="ADAL" clId="{4F182265-7E53-41F7-B67E-4DCD73DBCDA8}" dt="2025-09-17T15:21:57.100" v="996" actId="1076"/>
          <ac:picMkLst>
            <pc:docMk/>
            <pc:sldMk cId="2017840232" sldId="358"/>
            <ac:picMk id="12" creationId="{82B7010F-6D1B-5507-2AF7-C822A509C3C2}"/>
          </ac:picMkLst>
        </pc:picChg>
        <pc:cxnChg chg="add mod">
          <ac:chgData name="Ruurd Noordhuis" userId="5f53153d-cf17-49e9-8295-3fc6213f07c3" providerId="ADAL" clId="{4F182265-7E53-41F7-B67E-4DCD73DBCDA8}" dt="2025-09-17T13:37:08.362" v="745" actId="14100"/>
          <ac:cxnSpMkLst>
            <pc:docMk/>
            <pc:sldMk cId="2017840232" sldId="358"/>
            <ac:cxnSpMk id="8" creationId="{1B1F2DA3-F1AE-6459-1BEC-477D335C6032}"/>
          </ac:cxnSpMkLst>
        </pc:cxnChg>
        <pc:cxnChg chg="add mod">
          <ac:chgData name="Ruurd Noordhuis" userId="5f53153d-cf17-49e9-8295-3fc6213f07c3" providerId="ADAL" clId="{4F182265-7E53-41F7-B67E-4DCD73DBCDA8}" dt="2025-09-17T13:37:27.176" v="747" actId="1076"/>
          <ac:cxnSpMkLst>
            <pc:docMk/>
            <pc:sldMk cId="2017840232" sldId="358"/>
            <ac:cxnSpMk id="11" creationId="{F3D3410B-E1A1-B20E-E1DF-D0A7368B18C2}"/>
          </ac:cxnSpMkLst>
        </pc:cxnChg>
      </pc:sldChg>
      <pc:sldChg chg="delSp modSp add del mod">
        <pc:chgData name="Ruurd Noordhuis" userId="5f53153d-cf17-49e9-8295-3fc6213f07c3" providerId="ADAL" clId="{4F182265-7E53-41F7-B67E-4DCD73DBCDA8}" dt="2025-09-24T13:18:10.495" v="4532" actId="47"/>
        <pc:sldMkLst>
          <pc:docMk/>
          <pc:sldMk cId="2191081356" sldId="359"/>
        </pc:sldMkLst>
      </pc:sldChg>
      <pc:sldChg chg="addSp modSp add del mod">
        <pc:chgData name="Ruurd Noordhuis" userId="5f53153d-cf17-49e9-8295-3fc6213f07c3" providerId="ADAL" clId="{4F182265-7E53-41F7-B67E-4DCD73DBCDA8}" dt="2025-09-17T13:40:42.701" v="814" actId="47"/>
        <pc:sldMkLst>
          <pc:docMk/>
          <pc:sldMk cId="2869606351" sldId="360"/>
        </pc:sldMkLst>
      </pc:sldChg>
      <pc:sldChg chg="modSp add mod">
        <pc:chgData name="Ruurd Noordhuis" userId="5f53153d-cf17-49e9-8295-3fc6213f07c3" providerId="ADAL" clId="{4F182265-7E53-41F7-B67E-4DCD73DBCDA8}" dt="2025-09-17T15:18:13.587" v="963" actId="1076"/>
        <pc:sldMkLst>
          <pc:docMk/>
          <pc:sldMk cId="1301040696" sldId="361"/>
        </pc:sldMkLst>
        <pc:spChg chg="mod">
          <ac:chgData name="Ruurd Noordhuis" userId="5f53153d-cf17-49e9-8295-3fc6213f07c3" providerId="ADAL" clId="{4F182265-7E53-41F7-B67E-4DCD73DBCDA8}" dt="2025-09-17T13:40:21.824" v="812" actId="1076"/>
          <ac:spMkLst>
            <pc:docMk/>
            <pc:sldMk cId="1301040696" sldId="361"/>
            <ac:spMk id="6" creationId="{9985D619-9896-7496-D721-AFEA311AC8CB}"/>
          </ac:spMkLst>
        </pc:spChg>
        <pc:picChg chg="mod">
          <ac:chgData name="Ruurd Noordhuis" userId="5f53153d-cf17-49e9-8295-3fc6213f07c3" providerId="ADAL" clId="{4F182265-7E53-41F7-B67E-4DCD73DBCDA8}" dt="2025-09-17T15:18:13.587" v="963" actId="1076"/>
          <ac:picMkLst>
            <pc:docMk/>
            <pc:sldMk cId="1301040696" sldId="361"/>
            <ac:picMk id="2" creationId="{F1E826EB-F9B7-98D8-BA33-3BD33527F65A}"/>
          </ac:picMkLst>
        </pc:picChg>
        <pc:picChg chg="mod">
          <ac:chgData name="Ruurd Noordhuis" userId="5f53153d-cf17-49e9-8295-3fc6213f07c3" providerId="ADAL" clId="{4F182265-7E53-41F7-B67E-4DCD73DBCDA8}" dt="2025-09-17T13:40:27.549" v="813" actId="14100"/>
          <ac:picMkLst>
            <pc:docMk/>
            <pc:sldMk cId="1301040696" sldId="361"/>
            <ac:picMk id="5" creationId="{C275EFE9-BDC6-C5C6-994C-B5AD61DDAB5F}"/>
          </ac:picMkLst>
        </pc:picChg>
      </pc:sldChg>
      <pc:sldChg chg="addSp delSp modSp add mod ord">
        <pc:chgData name="Ruurd Noordhuis" userId="5f53153d-cf17-49e9-8295-3fc6213f07c3" providerId="ADAL" clId="{4F182265-7E53-41F7-B67E-4DCD73DBCDA8}" dt="2025-09-24T13:01:23.611" v="4149" actId="1076"/>
        <pc:sldMkLst>
          <pc:docMk/>
          <pc:sldMk cId="1822609969" sldId="362"/>
        </pc:sldMkLst>
        <pc:spChg chg="mod">
          <ac:chgData name="Ruurd Noordhuis" userId="5f53153d-cf17-49e9-8295-3fc6213f07c3" providerId="ADAL" clId="{4F182265-7E53-41F7-B67E-4DCD73DBCDA8}" dt="2025-09-24T13:01:05.138" v="4145" actId="20577"/>
          <ac:spMkLst>
            <pc:docMk/>
            <pc:sldMk cId="1822609969" sldId="362"/>
            <ac:spMk id="6" creationId="{9C9873B7-E23F-0C83-B360-E00665B249BA}"/>
          </ac:spMkLst>
        </pc:spChg>
        <pc:picChg chg="add mod modCrop">
          <ac:chgData name="Ruurd Noordhuis" userId="5f53153d-cf17-49e9-8295-3fc6213f07c3" providerId="ADAL" clId="{4F182265-7E53-41F7-B67E-4DCD73DBCDA8}" dt="2025-09-24T13:01:23.611" v="4149" actId="1076"/>
          <ac:picMkLst>
            <pc:docMk/>
            <pc:sldMk cId="1822609969" sldId="362"/>
            <ac:picMk id="4" creationId="{9B589562-C4E6-37F5-BA8D-6107584C9F6B}"/>
          </ac:picMkLst>
        </pc:picChg>
      </pc:sldChg>
      <pc:sldChg chg="addSp delSp modSp add mod ord">
        <pc:chgData name="Ruurd Noordhuis" userId="5f53153d-cf17-49e9-8295-3fc6213f07c3" providerId="ADAL" clId="{4F182265-7E53-41F7-B67E-4DCD73DBCDA8}" dt="2025-09-24T18:20:21.389" v="4833" actId="1076"/>
        <pc:sldMkLst>
          <pc:docMk/>
          <pc:sldMk cId="3587660594" sldId="363"/>
        </pc:sldMkLst>
        <pc:spChg chg="add mod">
          <ac:chgData name="Ruurd Noordhuis" userId="5f53153d-cf17-49e9-8295-3fc6213f07c3" providerId="ADAL" clId="{4F182265-7E53-41F7-B67E-4DCD73DBCDA8}" dt="2025-09-17T13:43:18.411" v="888" actId="1076"/>
          <ac:spMkLst>
            <pc:docMk/>
            <pc:sldMk cId="3587660594" sldId="363"/>
            <ac:spMk id="3" creationId="{E74B176A-770C-C75F-7F23-015383C8EF5A}"/>
          </ac:spMkLst>
        </pc:spChg>
        <pc:spChg chg="add mod">
          <ac:chgData name="Ruurd Noordhuis" userId="5f53153d-cf17-49e9-8295-3fc6213f07c3" providerId="ADAL" clId="{4F182265-7E53-41F7-B67E-4DCD73DBCDA8}" dt="2025-09-24T09:27:12.746" v="3445" actId="14100"/>
          <ac:spMkLst>
            <pc:docMk/>
            <pc:sldMk cId="3587660594" sldId="363"/>
            <ac:spMk id="4" creationId="{28B658C1-D33C-DFB0-37AA-9B46104E16E7}"/>
          </ac:spMkLst>
        </pc:spChg>
        <pc:spChg chg="mod">
          <ac:chgData name="Ruurd Noordhuis" userId="5f53153d-cf17-49e9-8295-3fc6213f07c3" providerId="ADAL" clId="{4F182265-7E53-41F7-B67E-4DCD73DBCDA8}" dt="2025-09-24T09:05:24.528" v="3291" actId="20577"/>
          <ac:spMkLst>
            <pc:docMk/>
            <pc:sldMk cId="3587660594" sldId="363"/>
            <ac:spMk id="6" creationId="{B8AECB84-4574-B6EB-19C0-159D1BF4638F}"/>
          </ac:spMkLst>
        </pc:spChg>
        <pc:spChg chg="add mod">
          <ac:chgData name="Ruurd Noordhuis" userId="5f53153d-cf17-49e9-8295-3fc6213f07c3" providerId="ADAL" clId="{4F182265-7E53-41F7-B67E-4DCD73DBCDA8}" dt="2025-09-24T18:20:21.389" v="4833" actId="1076"/>
          <ac:spMkLst>
            <pc:docMk/>
            <pc:sldMk cId="3587660594" sldId="363"/>
            <ac:spMk id="9" creationId="{62FA5F7E-ACCE-3AC5-7EE0-FA8B428D96EC}"/>
          </ac:spMkLst>
        </pc:spChg>
        <pc:spChg chg="add mod">
          <ac:chgData name="Ruurd Noordhuis" userId="5f53153d-cf17-49e9-8295-3fc6213f07c3" providerId="ADAL" clId="{4F182265-7E53-41F7-B67E-4DCD73DBCDA8}" dt="2025-09-24T09:27:53.012" v="3473" actId="20577"/>
          <ac:spMkLst>
            <pc:docMk/>
            <pc:sldMk cId="3587660594" sldId="363"/>
            <ac:spMk id="13" creationId="{D7DB2886-6F83-CFF1-BAA4-79A59AC0D2D5}"/>
          </ac:spMkLst>
        </pc:spChg>
        <pc:picChg chg="add mod">
          <ac:chgData name="Ruurd Noordhuis" userId="5f53153d-cf17-49e9-8295-3fc6213f07c3" providerId="ADAL" clId="{4F182265-7E53-41F7-B67E-4DCD73DBCDA8}" dt="2025-09-17T13:43:21.602" v="889" actId="1076"/>
          <ac:picMkLst>
            <pc:docMk/>
            <pc:sldMk cId="3587660594" sldId="363"/>
            <ac:picMk id="2" creationId="{9B7176E7-5FC5-41FA-6584-83AD58160CD5}"/>
          </ac:picMkLst>
        </pc:picChg>
        <pc:picChg chg="add mod">
          <ac:chgData name="Ruurd Noordhuis" userId="5f53153d-cf17-49e9-8295-3fc6213f07c3" providerId="ADAL" clId="{4F182265-7E53-41F7-B67E-4DCD73DBCDA8}" dt="2025-09-17T13:42:55.795" v="856"/>
          <ac:picMkLst>
            <pc:docMk/>
            <pc:sldMk cId="3587660594" sldId="363"/>
            <ac:picMk id="7" creationId="{2B4CAC20-8AB1-F81A-DB28-37A72E9AFFB0}"/>
          </ac:picMkLst>
        </pc:picChg>
        <pc:picChg chg="add del mod">
          <ac:chgData name="Ruurd Noordhuis" userId="5f53153d-cf17-49e9-8295-3fc6213f07c3" providerId="ADAL" clId="{4F182265-7E53-41F7-B67E-4DCD73DBCDA8}" dt="2025-09-24T09:26:32.792" v="3392" actId="478"/>
          <ac:picMkLst>
            <pc:docMk/>
            <pc:sldMk cId="3587660594" sldId="363"/>
            <ac:picMk id="9" creationId="{C9B0FC07-2123-48EE-B3AE-E169541C1D97}"/>
          </ac:picMkLst>
        </pc:picChg>
        <pc:cxnChg chg="add">
          <ac:chgData name="Ruurd Noordhuis" userId="5f53153d-cf17-49e9-8295-3fc6213f07c3" providerId="ADAL" clId="{4F182265-7E53-41F7-B67E-4DCD73DBCDA8}" dt="2025-09-24T09:27:36.560" v="3446" actId="11529"/>
          <ac:cxnSpMkLst>
            <pc:docMk/>
            <pc:sldMk cId="3587660594" sldId="363"/>
            <ac:cxnSpMk id="12" creationId="{56A29D00-1653-50B7-8592-20D306ABE8BD}"/>
          </ac:cxnSpMkLst>
        </pc:cxnChg>
        <pc:cxnChg chg="add">
          <ac:chgData name="Ruurd Noordhuis" userId="5f53153d-cf17-49e9-8295-3fc6213f07c3" providerId="ADAL" clId="{4F182265-7E53-41F7-B67E-4DCD73DBCDA8}" dt="2025-09-24T09:28:10.966" v="3474" actId="11529"/>
          <ac:cxnSpMkLst>
            <pc:docMk/>
            <pc:sldMk cId="3587660594" sldId="363"/>
            <ac:cxnSpMk id="15" creationId="{03AC9B6D-14C6-F2DB-FAC9-7CD502B0AB68}"/>
          </ac:cxnSpMkLst>
        </pc:cxnChg>
      </pc:sldChg>
      <pc:sldChg chg="addSp delSp modSp add mod modAnim">
        <pc:chgData name="Ruurd Noordhuis" userId="5f53153d-cf17-49e9-8295-3fc6213f07c3" providerId="ADAL" clId="{4F182265-7E53-41F7-B67E-4DCD73DBCDA8}" dt="2025-09-24T18:57:45.217" v="5568"/>
        <pc:sldMkLst>
          <pc:docMk/>
          <pc:sldMk cId="1175296847" sldId="364"/>
        </pc:sldMkLst>
        <pc:spChg chg="add del mod">
          <ac:chgData name="Ruurd Noordhuis" userId="5f53153d-cf17-49e9-8295-3fc6213f07c3" providerId="ADAL" clId="{4F182265-7E53-41F7-B67E-4DCD73DBCDA8}" dt="2025-09-24T18:50:25.999" v="5358"/>
          <ac:spMkLst>
            <pc:docMk/>
            <pc:sldMk cId="1175296847" sldId="364"/>
            <ac:spMk id="3" creationId="{7027965B-4D95-22D3-9568-989F92D81ED4}"/>
          </ac:spMkLst>
        </pc:spChg>
        <pc:spChg chg="add mod">
          <ac:chgData name="Ruurd Noordhuis" userId="5f53153d-cf17-49e9-8295-3fc6213f07c3" providerId="ADAL" clId="{4F182265-7E53-41F7-B67E-4DCD73DBCDA8}" dt="2025-09-24T18:51:12.323" v="5367" actId="1076"/>
          <ac:spMkLst>
            <pc:docMk/>
            <pc:sldMk cId="1175296847" sldId="364"/>
            <ac:spMk id="4" creationId="{111D5810-F285-4F35-CA8B-468D41ECD1A6}"/>
          </ac:spMkLst>
        </pc:spChg>
        <pc:spChg chg="mod">
          <ac:chgData name="Ruurd Noordhuis" userId="5f53153d-cf17-49e9-8295-3fc6213f07c3" providerId="ADAL" clId="{4F182265-7E53-41F7-B67E-4DCD73DBCDA8}" dt="2025-09-17T18:11:57.962" v="1692" actId="20577"/>
          <ac:spMkLst>
            <pc:docMk/>
            <pc:sldMk cId="1175296847" sldId="364"/>
            <ac:spMk id="6" creationId="{49F4511A-9AEE-61FD-6127-CB5DE52A9F87}"/>
          </ac:spMkLst>
        </pc:spChg>
        <pc:spChg chg="add mod">
          <ac:chgData name="Ruurd Noordhuis" userId="5f53153d-cf17-49e9-8295-3fc6213f07c3" providerId="ADAL" clId="{4F182265-7E53-41F7-B67E-4DCD73DBCDA8}" dt="2025-09-24T18:51:33.066" v="5373" actId="1076"/>
          <ac:spMkLst>
            <pc:docMk/>
            <pc:sldMk cId="1175296847" sldId="364"/>
            <ac:spMk id="7" creationId="{951A04A9-B160-0B75-2738-28F016109673}"/>
          </ac:spMkLst>
        </pc:spChg>
        <pc:spChg chg="add del mod">
          <ac:chgData name="Ruurd Noordhuis" userId="5f53153d-cf17-49e9-8295-3fc6213f07c3" providerId="ADAL" clId="{4F182265-7E53-41F7-B67E-4DCD73DBCDA8}" dt="2025-09-24T18:51:49.978" v="5382" actId="478"/>
          <ac:spMkLst>
            <pc:docMk/>
            <pc:sldMk cId="1175296847" sldId="364"/>
            <ac:spMk id="10" creationId="{A55BB428-6948-366C-D7C2-E709322863AF}"/>
          </ac:spMkLst>
        </pc:spChg>
        <pc:spChg chg="add mod">
          <ac:chgData name="Ruurd Noordhuis" userId="5f53153d-cf17-49e9-8295-3fc6213f07c3" providerId="ADAL" clId="{4F182265-7E53-41F7-B67E-4DCD73DBCDA8}" dt="2025-09-24T18:52:17.065" v="5392" actId="1076"/>
          <ac:spMkLst>
            <pc:docMk/>
            <pc:sldMk cId="1175296847" sldId="364"/>
            <ac:spMk id="12" creationId="{987A9E3A-8ADC-E8F8-42A1-1738F0EB6D5F}"/>
          </ac:spMkLst>
        </pc:spChg>
        <pc:spChg chg="add mod">
          <ac:chgData name="Ruurd Noordhuis" userId="5f53153d-cf17-49e9-8295-3fc6213f07c3" providerId="ADAL" clId="{4F182265-7E53-41F7-B67E-4DCD73DBCDA8}" dt="2025-09-24T18:52:36.700" v="5403" actId="1076"/>
          <ac:spMkLst>
            <pc:docMk/>
            <pc:sldMk cId="1175296847" sldId="364"/>
            <ac:spMk id="13" creationId="{D5EAD23E-6163-22E5-524F-9D4D96D77784}"/>
          </ac:spMkLst>
        </pc:spChg>
        <pc:spChg chg="add mod ord">
          <ac:chgData name="Ruurd Noordhuis" userId="5f53153d-cf17-49e9-8295-3fc6213f07c3" providerId="ADAL" clId="{4F182265-7E53-41F7-B67E-4DCD73DBCDA8}" dt="2025-09-24T18:54:08.743" v="5424" actId="1076"/>
          <ac:spMkLst>
            <pc:docMk/>
            <pc:sldMk cId="1175296847" sldId="364"/>
            <ac:spMk id="14" creationId="{832CF861-C4F7-314C-9B95-9671CF3BA916}"/>
          </ac:spMkLst>
        </pc:spChg>
        <pc:spChg chg="add mod">
          <ac:chgData name="Ruurd Noordhuis" userId="5f53153d-cf17-49e9-8295-3fc6213f07c3" providerId="ADAL" clId="{4F182265-7E53-41F7-B67E-4DCD73DBCDA8}" dt="2025-09-24T18:54:26.075" v="5433" actId="1076"/>
          <ac:spMkLst>
            <pc:docMk/>
            <pc:sldMk cId="1175296847" sldId="364"/>
            <ac:spMk id="16" creationId="{24AC0B05-F26A-78AD-4568-EA64E136A89D}"/>
          </ac:spMkLst>
        </pc:spChg>
        <pc:spChg chg="add mod">
          <ac:chgData name="Ruurd Noordhuis" userId="5f53153d-cf17-49e9-8295-3fc6213f07c3" providerId="ADAL" clId="{4F182265-7E53-41F7-B67E-4DCD73DBCDA8}" dt="2025-09-24T18:54:46.747" v="5442" actId="1076"/>
          <ac:spMkLst>
            <pc:docMk/>
            <pc:sldMk cId="1175296847" sldId="364"/>
            <ac:spMk id="17" creationId="{CF149ACF-C979-E386-C257-3B089D2E8ED5}"/>
          </ac:spMkLst>
        </pc:spChg>
        <pc:spChg chg="add mod">
          <ac:chgData name="Ruurd Noordhuis" userId="5f53153d-cf17-49e9-8295-3fc6213f07c3" providerId="ADAL" clId="{4F182265-7E53-41F7-B67E-4DCD73DBCDA8}" dt="2025-09-24T18:55:05.834" v="5451" actId="20577"/>
          <ac:spMkLst>
            <pc:docMk/>
            <pc:sldMk cId="1175296847" sldId="364"/>
            <ac:spMk id="18" creationId="{67B7B54F-48D1-500A-6517-28A7A0C28198}"/>
          </ac:spMkLst>
        </pc:spChg>
        <pc:spChg chg="add mod">
          <ac:chgData name="Ruurd Noordhuis" userId="5f53153d-cf17-49e9-8295-3fc6213f07c3" providerId="ADAL" clId="{4F182265-7E53-41F7-B67E-4DCD73DBCDA8}" dt="2025-09-24T18:55:22.037" v="5457" actId="20577"/>
          <ac:spMkLst>
            <pc:docMk/>
            <pc:sldMk cId="1175296847" sldId="364"/>
            <ac:spMk id="19" creationId="{388478DF-713B-DEFD-4D6E-B22A74B713BC}"/>
          </ac:spMkLst>
        </pc:spChg>
        <pc:spChg chg="add mod">
          <ac:chgData name="Ruurd Noordhuis" userId="5f53153d-cf17-49e9-8295-3fc6213f07c3" providerId="ADAL" clId="{4F182265-7E53-41F7-B67E-4DCD73DBCDA8}" dt="2025-09-24T18:57:22.024" v="5564" actId="1076"/>
          <ac:spMkLst>
            <pc:docMk/>
            <pc:sldMk cId="1175296847" sldId="364"/>
            <ac:spMk id="20" creationId="{2DAAE367-1C99-8DA2-5CB4-5B502C075F17}"/>
          </ac:spMkLst>
        </pc:spChg>
        <pc:picChg chg="add mod modCrop">
          <ac:chgData name="Ruurd Noordhuis" userId="5f53153d-cf17-49e9-8295-3fc6213f07c3" providerId="ADAL" clId="{4F182265-7E53-41F7-B67E-4DCD73DBCDA8}" dt="2025-09-24T18:57:17.430" v="5563" actId="1076"/>
          <ac:picMkLst>
            <pc:docMk/>
            <pc:sldMk cId="1175296847" sldId="364"/>
            <ac:picMk id="2" creationId="{0166C32A-4C68-E6B2-0072-A511BED08954}"/>
          </ac:picMkLst>
        </pc:picChg>
        <pc:picChg chg="add mod ord">
          <ac:chgData name="Ruurd Noordhuis" userId="5f53153d-cf17-49e9-8295-3fc6213f07c3" providerId="ADAL" clId="{4F182265-7E53-41F7-B67E-4DCD73DBCDA8}" dt="2025-09-24T18:57:40.222" v="5567" actId="1076"/>
          <ac:picMkLst>
            <pc:docMk/>
            <pc:sldMk cId="1175296847" sldId="364"/>
            <ac:picMk id="9" creationId="{96B28834-86DF-0187-5E42-63AFB5C1AA3C}"/>
          </ac:picMkLst>
        </pc:picChg>
        <pc:picChg chg="add mod modCrop">
          <ac:chgData name="Ruurd Noordhuis" userId="5f53153d-cf17-49e9-8295-3fc6213f07c3" providerId="ADAL" clId="{4F182265-7E53-41F7-B67E-4DCD73DBCDA8}" dt="2025-09-24T18:53:58.389" v="5421" actId="732"/>
          <ac:picMkLst>
            <pc:docMk/>
            <pc:sldMk cId="1175296847" sldId="364"/>
            <ac:picMk id="15" creationId="{B20102EF-0FCE-916E-57CD-0715E5BBB444}"/>
          </ac:picMkLst>
        </pc:picChg>
      </pc:sldChg>
      <pc:sldChg chg="addSp delSp modSp add mod ord modAnim">
        <pc:chgData name="Ruurd Noordhuis" userId="5f53153d-cf17-49e9-8295-3fc6213f07c3" providerId="ADAL" clId="{4F182265-7E53-41F7-B67E-4DCD73DBCDA8}" dt="2025-09-24T13:37:23.636" v="4731"/>
        <pc:sldMkLst>
          <pc:docMk/>
          <pc:sldMk cId="780992614" sldId="365"/>
        </pc:sldMkLst>
        <pc:spChg chg="add mod">
          <ac:chgData name="Ruurd Noordhuis" userId="5f53153d-cf17-49e9-8295-3fc6213f07c3" providerId="ADAL" clId="{4F182265-7E53-41F7-B67E-4DCD73DBCDA8}" dt="2025-09-24T13:36:49.782" v="4730" actId="164"/>
          <ac:spMkLst>
            <pc:docMk/>
            <pc:sldMk cId="780992614" sldId="365"/>
            <ac:spMk id="4" creationId="{77DE754F-40BC-E1D6-7D74-FEF81B4189E1}"/>
          </ac:spMkLst>
        </pc:spChg>
        <pc:spChg chg="mod">
          <ac:chgData name="Ruurd Noordhuis" userId="5f53153d-cf17-49e9-8295-3fc6213f07c3" providerId="ADAL" clId="{4F182265-7E53-41F7-B67E-4DCD73DBCDA8}" dt="2025-09-17T18:23:56.803" v="1816" actId="20577"/>
          <ac:spMkLst>
            <pc:docMk/>
            <pc:sldMk cId="780992614" sldId="365"/>
            <ac:spMk id="6" creationId="{9A601A6E-D517-89E0-F410-78D2B2AB685C}"/>
          </ac:spMkLst>
        </pc:spChg>
        <pc:grpChg chg="add mod">
          <ac:chgData name="Ruurd Noordhuis" userId="5f53153d-cf17-49e9-8295-3fc6213f07c3" providerId="ADAL" clId="{4F182265-7E53-41F7-B67E-4DCD73DBCDA8}" dt="2025-09-24T13:36:49.782" v="4730" actId="164"/>
          <ac:grpSpMkLst>
            <pc:docMk/>
            <pc:sldMk cId="780992614" sldId="365"/>
            <ac:grpSpMk id="7" creationId="{6DDCEC4D-89C2-28A6-1FAB-02B26B4C3528}"/>
          </ac:grpSpMkLst>
        </pc:grpChg>
        <pc:picChg chg="add del">
          <ac:chgData name="Ruurd Noordhuis" userId="5f53153d-cf17-49e9-8295-3fc6213f07c3" providerId="ADAL" clId="{4F182265-7E53-41F7-B67E-4DCD73DBCDA8}" dt="2025-09-24T13:03:10.100" v="4188" actId="478"/>
          <ac:picMkLst>
            <pc:docMk/>
            <pc:sldMk cId="780992614" sldId="365"/>
            <ac:picMk id="2" creationId="{610033AD-FDA4-FA6E-6DC8-8E8E79D88D48}"/>
          </ac:picMkLst>
        </pc:picChg>
        <pc:picChg chg="add mod">
          <ac:chgData name="Ruurd Noordhuis" userId="5f53153d-cf17-49e9-8295-3fc6213f07c3" providerId="ADAL" clId="{4F182265-7E53-41F7-B67E-4DCD73DBCDA8}" dt="2025-09-17T18:42:01.443" v="1854" actId="1076"/>
          <ac:picMkLst>
            <pc:docMk/>
            <pc:sldMk cId="780992614" sldId="365"/>
            <ac:picMk id="3" creationId="{D90B5233-0451-CD68-9E7A-F30D20A33C83}"/>
          </ac:picMkLst>
        </pc:picChg>
        <pc:picChg chg="add mod">
          <ac:chgData name="Ruurd Noordhuis" userId="5f53153d-cf17-49e9-8295-3fc6213f07c3" providerId="ADAL" clId="{4F182265-7E53-41F7-B67E-4DCD73DBCDA8}" dt="2025-09-24T13:35:07.096" v="4665" actId="1076"/>
          <ac:picMkLst>
            <pc:docMk/>
            <pc:sldMk cId="780992614" sldId="365"/>
            <ac:picMk id="10" creationId="{094EAC04-AFD9-CE1A-A89D-70F08B107F72}"/>
          </ac:picMkLst>
        </pc:picChg>
        <pc:picChg chg="add del mod modCrop">
          <ac:chgData name="Ruurd Noordhuis" userId="5f53153d-cf17-49e9-8295-3fc6213f07c3" providerId="ADAL" clId="{4F182265-7E53-41F7-B67E-4DCD73DBCDA8}" dt="2025-09-24T13:36:49.782" v="4730" actId="164"/>
          <ac:picMkLst>
            <pc:docMk/>
            <pc:sldMk cId="780992614" sldId="365"/>
            <ac:picMk id="12" creationId="{5E49A60A-547D-D499-3A09-31291C4B4217}"/>
          </ac:picMkLst>
        </pc:picChg>
        <pc:picChg chg="add mod modCrop">
          <ac:chgData name="Ruurd Noordhuis" userId="5f53153d-cf17-49e9-8295-3fc6213f07c3" providerId="ADAL" clId="{4F182265-7E53-41F7-B67E-4DCD73DBCDA8}" dt="2025-09-17T18:41:45.084" v="1853" actId="1076"/>
          <ac:picMkLst>
            <pc:docMk/>
            <pc:sldMk cId="780992614" sldId="365"/>
            <ac:picMk id="14" creationId="{ED9F01A9-CB9A-8089-5285-4DE6EA291221}"/>
          </ac:picMkLst>
        </pc:picChg>
      </pc:sldChg>
      <pc:sldChg chg="addSp delSp modSp add del mod ord">
        <pc:chgData name="Ruurd Noordhuis" userId="5f53153d-cf17-49e9-8295-3fc6213f07c3" providerId="ADAL" clId="{4F182265-7E53-41F7-B67E-4DCD73DBCDA8}" dt="2025-09-24T10:22:14.168" v="3666" actId="47"/>
        <pc:sldMkLst>
          <pc:docMk/>
          <pc:sldMk cId="2571926786" sldId="366"/>
        </pc:sldMkLst>
      </pc:sldChg>
      <pc:sldChg chg="addSp delSp modSp add del mod ord">
        <pc:chgData name="Ruurd Noordhuis" userId="5f53153d-cf17-49e9-8295-3fc6213f07c3" providerId="ADAL" clId="{4F182265-7E53-41F7-B67E-4DCD73DBCDA8}" dt="2025-09-24T10:22:17.401" v="3667" actId="47"/>
        <pc:sldMkLst>
          <pc:docMk/>
          <pc:sldMk cId="363270158" sldId="367"/>
        </pc:sldMkLst>
      </pc:sldChg>
      <pc:sldChg chg="addSp delSp modSp add mod">
        <pc:chgData name="Ruurd Noordhuis" userId="5f53153d-cf17-49e9-8295-3fc6213f07c3" providerId="ADAL" clId="{4F182265-7E53-41F7-B67E-4DCD73DBCDA8}" dt="2025-09-24T18:47:39.876" v="5355" actId="20577"/>
        <pc:sldMkLst>
          <pc:docMk/>
          <pc:sldMk cId="3646103248" sldId="368"/>
        </pc:sldMkLst>
        <pc:spChg chg="mod">
          <ac:chgData name="Ruurd Noordhuis" userId="5f53153d-cf17-49e9-8295-3fc6213f07c3" providerId="ADAL" clId="{4F182265-7E53-41F7-B67E-4DCD73DBCDA8}" dt="2025-09-19T12:32:21.231" v="2190" actId="20577"/>
          <ac:spMkLst>
            <pc:docMk/>
            <pc:sldMk cId="3646103248" sldId="368"/>
            <ac:spMk id="6" creationId="{DAE52CED-FB39-B81F-A967-421B34941052}"/>
          </ac:spMkLst>
        </pc:spChg>
        <pc:spChg chg="add mod">
          <ac:chgData name="Ruurd Noordhuis" userId="5f53153d-cf17-49e9-8295-3fc6213f07c3" providerId="ADAL" clId="{4F182265-7E53-41F7-B67E-4DCD73DBCDA8}" dt="2025-09-24T12:25:41.260" v="4010" actId="20577"/>
          <ac:spMkLst>
            <pc:docMk/>
            <pc:sldMk cId="3646103248" sldId="368"/>
            <ac:spMk id="9" creationId="{119D8E21-1D92-F370-8053-5A9F53661261}"/>
          </ac:spMkLst>
        </pc:spChg>
        <pc:spChg chg="add mod">
          <ac:chgData name="Ruurd Noordhuis" userId="5f53153d-cf17-49e9-8295-3fc6213f07c3" providerId="ADAL" clId="{4F182265-7E53-41F7-B67E-4DCD73DBCDA8}" dt="2025-09-24T12:26:05.364" v="4019" actId="20577"/>
          <ac:spMkLst>
            <pc:docMk/>
            <pc:sldMk cId="3646103248" sldId="368"/>
            <ac:spMk id="10" creationId="{DE5373EE-6BA7-5543-024D-78599ADDC3C9}"/>
          </ac:spMkLst>
        </pc:spChg>
        <pc:spChg chg="add mod">
          <ac:chgData name="Ruurd Noordhuis" userId="5f53153d-cf17-49e9-8295-3fc6213f07c3" providerId="ADAL" clId="{4F182265-7E53-41F7-B67E-4DCD73DBCDA8}" dt="2025-09-24T12:26:29.066" v="4034" actId="20577"/>
          <ac:spMkLst>
            <pc:docMk/>
            <pc:sldMk cId="3646103248" sldId="368"/>
            <ac:spMk id="12" creationId="{3816D1A3-2E35-6A10-F1DB-2A7ACFAEB81E}"/>
          </ac:spMkLst>
        </pc:spChg>
        <pc:spChg chg="add mod">
          <ac:chgData name="Ruurd Noordhuis" userId="5f53153d-cf17-49e9-8295-3fc6213f07c3" providerId="ADAL" clId="{4F182265-7E53-41F7-B67E-4DCD73DBCDA8}" dt="2025-09-24T18:47:39.876" v="5355" actId="20577"/>
          <ac:spMkLst>
            <pc:docMk/>
            <pc:sldMk cId="3646103248" sldId="368"/>
            <ac:spMk id="13" creationId="{9E757EB0-8D4D-845A-D287-2AD719478F63}"/>
          </ac:spMkLst>
        </pc:spChg>
        <pc:grpChg chg="add mod">
          <ac:chgData name="Ruurd Noordhuis" userId="5f53153d-cf17-49e9-8295-3fc6213f07c3" providerId="ADAL" clId="{4F182265-7E53-41F7-B67E-4DCD73DBCDA8}" dt="2025-09-24T12:25:55.037" v="4013" actId="1076"/>
          <ac:grpSpMkLst>
            <pc:docMk/>
            <pc:sldMk cId="3646103248" sldId="368"/>
            <ac:grpSpMk id="3" creationId="{63626ED3-7DDE-46C0-A2C4-3DB8AF3EACA9}"/>
          </ac:grpSpMkLst>
        </pc:grpChg>
        <pc:picChg chg="add mod">
          <ac:chgData name="Ruurd Noordhuis" userId="5f53153d-cf17-49e9-8295-3fc6213f07c3" providerId="ADAL" clId="{4F182265-7E53-41F7-B67E-4DCD73DBCDA8}" dt="2025-09-19T12:55:52.471" v="2191" actId="164"/>
          <ac:picMkLst>
            <pc:docMk/>
            <pc:sldMk cId="3646103248" sldId="368"/>
            <ac:picMk id="2" creationId="{1D34F64A-D3CA-02E1-35BA-2DA9A044CBCD}"/>
          </ac:picMkLst>
        </pc:picChg>
        <pc:picChg chg="add mod ord">
          <ac:chgData name="Ruurd Noordhuis" userId="5f53153d-cf17-49e9-8295-3fc6213f07c3" providerId="ADAL" clId="{4F182265-7E53-41F7-B67E-4DCD73DBCDA8}" dt="2025-09-19T12:55:52.471" v="2191" actId="164"/>
          <ac:picMkLst>
            <pc:docMk/>
            <pc:sldMk cId="3646103248" sldId="368"/>
            <ac:picMk id="4" creationId="{EF15F899-6E90-02D3-D3B0-82DA632AFB9A}"/>
          </ac:picMkLst>
        </pc:picChg>
        <pc:picChg chg="add mod">
          <ac:chgData name="Ruurd Noordhuis" userId="5f53153d-cf17-49e9-8295-3fc6213f07c3" providerId="ADAL" clId="{4F182265-7E53-41F7-B67E-4DCD73DBCDA8}" dt="2025-09-19T12:55:52.471" v="2191" actId="164"/>
          <ac:picMkLst>
            <pc:docMk/>
            <pc:sldMk cId="3646103248" sldId="368"/>
            <ac:picMk id="7" creationId="{1E3E8344-92B0-3150-32C6-DD330495EC0F}"/>
          </ac:picMkLst>
        </pc:picChg>
      </pc:sldChg>
      <pc:sldChg chg="addSp delSp modSp add mod modAnim">
        <pc:chgData name="Ruurd Noordhuis" userId="5f53153d-cf17-49e9-8295-3fc6213f07c3" providerId="ADAL" clId="{4F182265-7E53-41F7-B67E-4DCD73DBCDA8}" dt="2025-09-24T12:26:46.907" v="4036" actId="1076"/>
        <pc:sldMkLst>
          <pc:docMk/>
          <pc:sldMk cId="1862943188" sldId="369"/>
        </pc:sldMkLst>
        <pc:spChg chg="add mod">
          <ac:chgData name="Ruurd Noordhuis" userId="5f53153d-cf17-49e9-8295-3fc6213f07c3" providerId="ADAL" clId="{4F182265-7E53-41F7-B67E-4DCD73DBCDA8}" dt="2025-09-24T12:26:46.907" v="4036" actId="1076"/>
          <ac:spMkLst>
            <pc:docMk/>
            <pc:sldMk cId="1862943188" sldId="369"/>
            <ac:spMk id="2" creationId="{CA0C658F-265C-8A89-D5A9-CEB26AFA8DF7}"/>
          </ac:spMkLst>
        </pc:spChg>
        <pc:spChg chg="add mod">
          <ac:chgData name="Ruurd Noordhuis" userId="5f53153d-cf17-49e9-8295-3fc6213f07c3" providerId="ADAL" clId="{4F182265-7E53-41F7-B67E-4DCD73DBCDA8}" dt="2025-09-24T12:26:46.907" v="4036" actId="1076"/>
          <ac:spMkLst>
            <pc:docMk/>
            <pc:sldMk cId="1862943188" sldId="369"/>
            <ac:spMk id="12" creationId="{8547B4F2-4E4F-0886-6FA2-7F12B8F1467E}"/>
          </ac:spMkLst>
        </pc:spChg>
        <pc:spChg chg="add mod">
          <ac:chgData name="Ruurd Noordhuis" userId="5f53153d-cf17-49e9-8295-3fc6213f07c3" providerId="ADAL" clId="{4F182265-7E53-41F7-B67E-4DCD73DBCDA8}" dt="2025-09-24T12:26:46.907" v="4036" actId="1076"/>
          <ac:spMkLst>
            <pc:docMk/>
            <pc:sldMk cId="1862943188" sldId="369"/>
            <ac:spMk id="13" creationId="{586E7F15-DAAB-06F4-4521-954A3F80E317}"/>
          </ac:spMkLst>
        </pc:spChg>
        <pc:grpChg chg="add mod">
          <ac:chgData name="Ruurd Noordhuis" userId="5f53153d-cf17-49e9-8295-3fc6213f07c3" providerId="ADAL" clId="{4F182265-7E53-41F7-B67E-4DCD73DBCDA8}" dt="2025-09-19T13:20:21.683" v="2199" actId="164"/>
          <ac:grpSpMkLst>
            <pc:docMk/>
            <pc:sldMk cId="1862943188" sldId="369"/>
            <ac:grpSpMk id="4" creationId="{14F95B32-884D-F2F4-A877-447A6CD64834}"/>
          </ac:grpSpMkLst>
        </pc:grpChg>
        <pc:grpChg chg="add mod">
          <ac:chgData name="Ruurd Noordhuis" userId="5f53153d-cf17-49e9-8295-3fc6213f07c3" providerId="ADAL" clId="{4F182265-7E53-41F7-B67E-4DCD73DBCDA8}" dt="2025-09-19T13:20:42.129" v="2201" actId="164"/>
          <ac:grpSpMkLst>
            <pc:docMk/>
            <pc:sldMk cId="1862943188" sldId="369"/>
            <ac:grpSpMk id="7" creationId="{330B1EE5-0FCA-A188-99D1-E6E3C7D29859}"/>
          </ac:grpSpMkLst>
        </pc:grpChg>
        <pc:picChg chg="add mod topLvl">
          <ac:chgData name="Ruurd Noordhuis" userId="5f53153d-cf17-49e9-8295-3fc6213f07c3" providerId="ADAL" clId="{4F182265-7E53-41F7-B67E-4DCD73DBCDA8}" dt="2025-09-24T12:23:12.367" v="3978" actId="1076"/>
          <ac:picMkLst>
            <pc:docMk/>
            <pc:sldMk cId="1862943188" sldId="369"/>
            <ac:picMk id="3" creationId="{8BECFCE3-E19D-E8F0-7562-EBC24E294580}"/>
          </ac:picMkLst>
        </pc:picChg>
        <pc:picChg chg="add mod topLvl modCrop">
          <ac:chgData name="Ruurd Noordhuis" userId="5f53153d-cf17-49e9-8295-3fc6213f07c3" providerId="ADAL" clId="{4F182265-7E53-41F7-B67E-4DCD73DBCDA8}" dt="2025-09-19T13:21:41.951" v="2203" actId="1076"/>
          <ac:picMkLst>
            <pc:docMk/>
            <pc:sldMk cId="1862943188" sldId="369"/>
            <ac:picMk id="9" creationId="{EAD34378-951D-2722-C8E3-A08765F4F00B}"/>
          </ac:picMkLst>
        </pc:picChg>
        <pc:picChg chg="add mod topLvl modCrop">
          <ac:chgData name="Ruurd Noordhuis" userId="5f53153d-cf17-49e9-8295-3fc6213f07c3" providerId="ADAL" clId="{4F182265-7E53-41F7-B67E-4DCD73DBCDA8}" dt="2025-09-19T13:19:56.024" v="2196" actId="165"/>
          <ac:picMkLst>
            <pc:docMk/>
            <pc:sldMk cId="1862943188" sldId="369"/>
            <ac:picMk id="10" creationId="{93B9BA6A-8409-8F02-3C3C-DC6A00C6F95D}"/>
          </ac:picMkLst>
        </pc:picChg>
        <pc:picChg chg="add mod topLvl modCrop">
          <ac:chgData name="Ruurd Noordhuis" userId="5f53153d-cf17-49e9-8295-3fc6213f07c3" providerId="ADAL" clId="{4F182265-7E53-41F7-B67E-4DCD73DBCDA8}" dt="2025-09-19T13:20:42.129" v="2201" actId="164"/>
          <ac:picMkLst>
            <pc:docMk/>
            <pc:sldMk cId="1862943188" sldId="369"/>
            <ac:picMk id="14" creationId="{4D38725B-E83C-FD27-906E-60D80293E5CD}"/>
          </ac:picMkLst>
        </pc:picChg>
        <pc:picChg chg="add mod topLvl modCrop">
          <ac:chgData name="Ruurd Noordhuis" userId="5f53153d-cf17-49e9-8295-3fc6213f07c3" providerId="ADAL" clId="{4F182265-7E53-41F7-B67E-4DCD73DBCDA8}" dt="2025-09-19T13:20:42.129" v="2201" actId="164"/>
          <ac:picMkLst>
            <pc:docMk/>
            <pc:sldMk cId="1862943188" sldId="369"/>
            <ac:picMk id="15" creationId="{70D45F38-6B61-0B90-41CE-B126D67FF46A}"/>
          </ac:picMkLst>
        </pc:picChg>
        <pc:picChg chg="add mod topLvl modCrop">
          <ac:chgData name="Ruurd Noordhuis" userId="5f53153d-cf17-49e9-8295-3fc6213f07c3" providerId="ADAL" clId="{4F182265-7E53-41F7-B67E-4DCD73DBCDA8}" dt="2025-09-19T13:20:21.683" v="2199" actId="164"/>
          <ac:picMkLst>
            <pc:docMk/>
            <pc:sldMk cId="1862943188" sldId="369"/>
            <ac:picMk id="16" creationId="{B3ADD8CF-2AB7-E67B-91B5-F3237672CEA9}"/>
          </ac:picMkLst>
        </pc:picChg>
        <pc:picChg chg="add mod topLvl modCrop">
          <ac:chgData name="Ruurd Noordhuis" userId="5f53153d-cf17-49e9-8295-3fc6213f07c3" providerId="ADAL" clId="{4F182265-7E53-41F7-B67E-4DCD73DBCDA8}" dt="2025-09-19T13:20:21.683" v="2199" actId="164"/>
          <ac:picMkLst>
            <pc:docMk/>
            <pc:sldMk cId="1862943188" sldId="369"/>
            <ac:picMk id="17" creationId="{C7530EFD-42AD-23C0-700B-900A6B8D9B3A}"/>
          </ac:picMkLst>
        </pc:picChg>
      </pc:sldChg>
      <pc:sldChg chg="addSp delSp modSp add mod ord">
        <pc:chgData name="Ruurd Noordhuis" userId="5f53153d-cf17-49e9-8295-3fc6213f07c3" providerId="ADAL" clId="{4F182265-7E53-41F7-B67E-4DCD73DBCDA8}" dt="2025-09-24T19:00:47.785" v="5573"/>
        <pc:sldMkLst>
          <pc:docMk/>
          <pc:sldMk cId="3408042216" sldId="370"/>
        </pc:sldMkLst>
        <pc:spChg chg="mod">
          <ac:chgData name="Ruurd Noordhuis" userId="5f53153d-cf17-49e9-8295-3fc6213f07c3" providerId="ADAL" clId="{4F182265-7E53-41F7-B67E-4DCD73DBCDA8}" dt="2025-09-24T13:02:04.773" v="4184" actId="20577"/>
          <ac:spMkLst>
            <pc:docMk/>
            <pc:sldMk cId="3408042216" sldId="370"/>
            <ac:spMk id="6" creationId="{AFE9CA42-3A6C-DAE6-B720-6777D7E07E97}"/>
          </ac:spMkLst>
        </pc:spChg>
        <pc:picChg chg="add mod modCrop">
          <ac:chgData name="Ruurd Noordhuis" userId="5f53153d-cf17-49e9-8295-3fc6213f07c3" providerId="ADAL" clId="{4F182265-7E53-41F7-B67E-4DCD73DBCDA8}" dt="2025-09-17T18:47:25.124" v="1866" actId="14100"/>
          <ac:picMkLst>
            <pc:docMk/>
            <pc:sldMk cId="3408042216" sldId="370"/>
            <ac:picMk id="4" creationId="{57011A97-466E-9612-BFFC-F71776D0CF31}"/>
          </ac:picMkLst>
        </pc:picChg>
        <pc:picChg chg="add mod">
          <ac:chgData name="Ruurd Noordhuis" userId="5f53153d-cf17-49e9-8295-3fc6213f07c3" providerId="ADAL" clId="{4F182265-7E53-41F7-B67E-4DCD73DBCDA8}" dt="2025-09-17T18:49:49.398" v="1869" actId="1076"/>
          <ac:picMkLst>
            <pc:docMk/>
            <pc:sldMk cId="3408042216" sldId="370"/>
            <ac:picMk id="7" creationId="{20F4566D-D7B3-15F3-25F4-189C48C5F6C6}"/>
          </ac:picMkLst>
        </pc:picChg>
        <pc:picChg chg="add mod">
          <ac:chgData name="Ruurd Noordhuis" userId="5f53153d-cf17-49e9-8295-3fc6213f07c3" providerId="ADAL" clId="{4F182265-7E53-41F7-B67E-4DCD73DBCDA8}" dt="2025-09-17T18:49:54.646" v="1870" actId="1076"/>
          <ac:picMkLst>
            <pc:docMk/>
            <pc:sldMk cId="3408042216" sldId="370"/>
            <ac:picMk id="9" creationId="{7AE95BB0-173C-639C-0185-4E6DE57AD27D}"/>
          </ac:picMkLst>
        </pc:picChg>
      </pc:sldChg>
      <pc:sldChg chg="addSp delSp modSp add mod ord">
        <pc:chgData name="Ruurd Noordhuis" userId="5f53153d-cf17-49e9-8295-3fc6213f07c3" providerId="ADAL" clId="{4F182265-7E53-41F7-B67E-4DCD73DBCDA8}" dt="2025-09-24T18:26:48.121" v="4986" actId="20577"/>
        <pc:sldMkLst>
          <pc:docMk/>
          <pc:sldMk cId="892958980" sldId="371"/>
        </pc:sldMkLst>
        <pc:spChg chg="add mod">
          <ac:chgData name="Ruurd Noordhuis" userId="5f53153d-cf17-49e9-8295-3fc6213f07c3" providerId="ADAL" clId="{4F182265-7E53-41F7-B67E-4DCD73DBCDA8}" dt="2025-09-24T18:26:48.121" v="4986" actId="20577"/>
          <ac:spMkLst>
            <pc:docMk/>
            <pc:sldMk cId="892958980" sldId="371"/>
            <ac:spMk id="4" creationId="{A719B418-EEC0-D596-6849-9F22A05C35C3}"/>
          </ac:spMkLst>
        </pc:spChg>
        <pc:spChg chg="mod">
          <ac:chgData name="Ruurd Noordhuis" userId="5f53153d-cf17-49e9-8295-3fc6213f07c3" providerId="ADAL" clId="{4F182265-7E53-41F7-B67E-4DCD73DBCDA8}" dt="2025-09-19T09:06:31.960" v="1996" actId="20577"/>
          <ac:spMkLst>
            <pc:docMk/>
            <pc:sldMk cId="892958980" sldId="371"/>
            <ac:spMk id="6" creationId="{7504C630-E1EC-6AA0-567A-0BA6797AD2B4}"/>
          </ac:spMkLst>
        </pc:spChg>
      </pc:sldChg>
      <pc:sldChg chg="addSp modSp add del mod">
        <pc:chgData name="Ruurd Noordhuis" userId="5f53153d-cf17-49e9-8295-3fc6213f07c3" providerId="ADAL" clId="{4F182265-7E53-41F7-B67E-4DCD73DBCDA8}" dt="2025-09-24T09:02:07.212" v="3290" actId="47"/>
        <pc:sldMkLst>
          <pc:docMk/>
          <pc:sldMk cId="1558296978" sldId="372"/>
        </pc:sldMkLst>
      </pc:sldChg>
      <pc:sldChg chg="addSp delSp modSp add del mod">
        <pc:chgData name="Ruurd Noordhuis" userId="5f53153d-cf17-49e9-8295-3fc6213f07c3" providerId="ADAL" clId="{4F182265-7E53-41F7-B67E-4DCD73DBCDA8}" dt="2025-09-24T09:02:07.212" v="3290" actId="47"/>
        <pc:sldMkLst>
          <pc:docMk/>
          <pc:sldMk cId="1746523856" sldId="373"/>
        </pc:sldMkLst>
      </pc:sldChg>
      <pc:sldChg chg="addSp delSp modSp add del mod">
        <pc:chgData name="Ruurd Noordhuis" userId="5f53153d-cf17-49e9-8295-3fc6213f07c3" providerId="ADAL" clId="{4F182265-7E53-41F7-B67E-4DCD73DBCDA8}" dt="2025-09-24T09:02:07.212" v="3290" actId="47"/>
        <pc:sldMkLst>
          <pc:docMk/>
          <pc:sldMk cId="3908064229" sldId="374"/>
        </pc:sldMkLst>
      </pc:sldChg>
      <pc:sldChg chg="addSp delSp modSp add del mod">
        <pc:chgData name="Ruurd Noordhuis" userId="5f53153d-cf17-49e9-8295-3fc6213f07c3" providerId="ADAL" clId="{4F182265-7E53-41F7-B67E-4DCD73DBCDA8}" dt="2025-09-24T09:02:07.212" v="3290" actId="47"/>
        <pc:sldMkLst>
          <pc:docMk/>
          <pc:sldMk cId="2749192052" sldId="375"/>
        </pc:sldMkLst>
      </pc:sldChg>
      <pc:sldChg chg="addSp delSp modSp add mod">
        <pc:chgData name="Ruurd Noordhuis" userId="5f53153d-cf17-49e9-8295-3fc6213f07c3" providerId="ADAL" clId="{4F182265-7E53-41F7-B67E-4DCD73DBCDA8}" dt="2025-09-19T11:39:14.488" v="2170" actId="20577"/>
        <pc:sldMkLst>
          <pc:docMk/>
          <pc:sldMk cId="2588032393" sldId="376"/>
        </pc:sldMkLst>
        <pc:spChg chg="mod">
          <ac:chgData name="Ruurd Noordhuis" userId="5f53153d-cf17-49e9-8295-3fc6213f07c3" providerId="ADAL" clId="{4F182265-7E53-41F7-B67E-4DCD73DBCDA8}" dt="2025-09-19T11:39:14.488" v="2170" actId="20577"/>
          <ac:spMkLst>
            <pc:docMk/>
            <pc:sldMk cId="2588032393" sldId="376"/>
            <ac:spMk id="6" creationId="{DE89A4CD-3DDA-F10D-F724-FB07602BD704}"/>
          </ac:spMkLst>
        </pc:spChg>
        <pc:picChg chg="add mod">
          <ac:chgData name="Ruurd Noordhuis" userId="5f53153d-cf17-49e9-8295-3fc6213f07c3" providerId="ADAL" clId="{4F182265-7E53-41F7-B67E-4DCD73DBCDA8}" dt="2025-09-19T11:37:45.061" v="2116" actId="1076"/>
          <ac:picMkLst>
            <pc:docMk/>
            <pc:sldMk cId="2588032393" sldId="376"/>
            <ac:picMk id="3" creationId="{E4128299-289A-BFC9-5A5A-D36B05B50498}"/>
          </ac:picMkLst>
        </pc:picChg>
        <pc:picChg chg="add mod">
          <ac:chgData name="Ruurd Noordhuis" userId="5f53153d-cf17-49e9-8295-3fc6213f07c3" providerId="ADAL" clId="{4F182265-7E53-41F7-B67E-4DCD73DBCDA8}" dt="2025-09-19T11:37:43.584" v="2115" actId="1076"/>
          <ac:picMkLst>
            <pc:docMk/>
            <pc:sldMk cId="2588032393" sldId="376"/>
            <ac:picMk id="4" creationId="{7D8E56F0-7C34-0DC7-FE0B-6DC29CC7C9B3}"/>
          </ac:picMkLst>
        </pc:picChg>
      </pc:sldChg>
      <pc:sldChg chg="addSp delSp modSp add mod">
        <pc:chgData name="Ruurd Noordhuis" userId="5f53153d-cf17-49e9-8295-3fc6213f07c3" providerId="ADAL" clId="{4F182265-7E53-41F7-B67E-4DCD73DBCDA8}" dt="2025-09-24T18:47:04.554" v="5336" actId="1076"/>
        <pc:sldMkLst>
          <pc:docMk/>
          <pc:sldMk cId="1589046847" sldId="377"/>
        </pc:sldMkLst>
        <pc:spChg chg="add mod">
          <ac:chgData name="Ruurd Noordhuis" userId="5f53153d-cf17-49e9-8295-3fc6213f07c3" providerId="ADAL" clId="{4F182265-7E53-41F7-B67E-4DCD73DBCDA8}" dt="2025-09-24T18:44:01.033" v="5306" actId="14100"/>
          <ac:spMkLst>
            <pc:docMk/>
            <pc:sldMk cId="1589046847" sldId="377"/>
            <ac:spMk id="2" creationId="{99318AED-A707-7B23-C9C7-A8CE1D9373FF}"/>
          </ac:spMkLst>
        </pc:spChg>
        <pc:spChg chg="add mod">
          <ac:chgData name="Ruurd Noordhuis" userId="5f53153d-cf17-49e9-8295-3fc6213f07c3" providerId="ADAL" clId="{4F182265-7E53-41F7-B67E-4DCD73DBCDA8}" dt="2025-09-24T18:47:04.554" v="5336" actId="1076"/>
          <ac:spMkLst>
            <pc:docMk/>
            <pc:sldMk cId="1589046847" sldId="377"/>
            <ac:spMk id="3" creationId="{C72487D9-923B-5781-DB00-60063FEF4A79}"/>
          </ac:spMkLst>
        </pc:spChg>
        <pc:spChg chg="add mod">
          <ac:chgData name="Ruurd Noordhuis" userId="5f53153d-cf17-49e9-8295-3fc6213f07c3" providerId="ADAL" clId="{4F182265-7E53-41F7-B67E-4DCD73DBCDA8}" dt="2025-09-24T18:46:31.848" v="5334" actId="14100"/>
          <ac:spMkLst>
            <pc:docMk/>
            <pc:sldMk cId="1589046847" sldId="377"/>
            <ac:spMk id="4" creationId="{746E6DF8-CCEF-576B-9F1A-4AD8045358A1}"/>
          </ac:spMkLst>
        </pc:spChg>
        <pc:spChg chg="del">
          <ac:chgData name="Ruurd Noordhuis" userId="5f53153d-cf17-49e9-8295-3fc6213f07c3" providerId="ADAL" clId="{4F182265-7E53-41F7-B67E-4DCD73DBCDA8}" dt="2025-09-24T10:33:43.087" v="3699" actId="478"/>
          <ac:spMkLst>
            <pc:docMk/>
            <pc:sldMk cId="1589046847" sldId="377"/>
            <ac:spMk id="4" creationId="{93110AB5-D05C-14FA-CF12-D96A4009B5FD}"/>
          </ac:spMkLst>
        </pc:spChg>
        <pc:spChg chg="mod">
          <ac:chgData name="Ruurd Noordhuis" userId="5f53153d-cf17-49e9-8295-3fc6213f07c3" providerId="ADAL" clId="{4F182265-7E53-41F7-B67E-4DCD73DBCDA8}" dt="2025-09-24T11:55:14.660" v="3733" actId="20577"/>
          <ac:spMkLst>
            <pc:docMk/>
            <pc:sldMk cId="1589046847" sldId="377"/>
            <ac:spMk id="6" creationId="{A23C8C48-BA72-02C4-9B0E-140D31B149A1}"/>
          </ac:spMkLst>
        </pc:spChg>
        <pc:spChg chg="del">
          <ac:chgData name="Ruurd Noordhuis" userId="5f53153d-cf17-49e9-8295-3fc6213f07c3" providerId="ADAL" clId="{4F182265-7E53-41F7-B67E-4DCD73DBCDA8}" dt="2025-09-24T10:33:38.974" v="3698" actId="478"/>
          <ac:spMkLst>
            <pc:docMk/>
            <pc:sldMk cId="1589046847" sldId="377"/>
            <ac:spMk id="9" creationId="{A8C9DA51-0A39-6EAD-8309-8684A3DFEB7D}"/>
          </ac:spMkLst>
        </pc:spChg>
        <pc:spChg chg="del">
          <ac:chgData name="Ruurd Noordhuis" userId="5f53153d-cf17-49e9-8295-3fc6213f07c3" providerId="ADAL" clId="{4F182265-7E53-41F7-B67E-4DCD73DBCDA8}" dt="2025-09-24T10:33:27.906" v="3695" actId="478"/>
          <ac:spMkLst>
            <pc:docMk/>
            <pc:sldMk cId="1589046847" sldId="377"/>
            <ac:spMk id="10" creationId="{E4CBDB2E-2164-73A2-3EFE-439A4DFD0941}"/>
          </ac:spMkLst>
        </pc:spChg>
        <pc:spChg chg="del">
          <ac:chgData name="Ruurd Noordhuis" userId="5f53153d-cf17-49e9-8295-3fc6213f07c3" providerId="ADAL" clId="{4F182265-7E53-41F7-B67E-4DCD73DBCDA8}" dt="2025-09-24T10:33:22.576" v="3694" actId="478"/>
          <ac:spMkLst>
            <pc:docMk/>
            <pc:sldMk cId="1589046847" sldId="377"/>
            <ac:spMk id="14" creationId="{F37D36B4-277A-A3CA-EF9A-8D8DEF825947}"/>
          </ac:spMkLst>
        </pc:spChg>
        <pc:spChg chg="del">
          <ac:chgData name="Ruurd Noordhuis" userId="5f53153d-cf17-49e9-8295-3fc6213f07c3" providerId="ADAL" clId="{4F182265-7E53-41F7-B67E-4DCD73DBCDA8}" dt="2025-09-24T10:33:34.248" v="3697" actId="478"/>
          <ac:spMkLst>
            <pc:docMk/>
            <pc:sldMk cId="1589046847" sldId="377"/>
            <ac:spMk id="15" creationId="{F0DAB094-9AA3-638A-AA1E-345760A86775}"/>
          </ac:spMkLst>
        </pc:spChg>
        <pc:spChg chg="del">
          <ac:chgData name="Ruurd Noordhuis" userId="5f53153d-cf17-49e9-8295-3fc6213f07c3" providerId="ADAL" clId="{4F182265-7E53-41F7-B67E-4DCD73DBCDA8}" dt="2025-09-24T10:33:31.025" v="3696" actId="478"/>
          <ac:spMkLst>
            <pc:docMk/>
            <pc:sldMk cId="1589046847" sldId="377"/>
            <ac:spMk id="16" creationId="{FBFD54D2-B3BC-C67D-DC5B-8E0E72A97A07}"/>
          </ac:spMkLst>
        </pc:spChg>
        <pc:spChg chg="add del mod">
          <ac:chgData name="Ruurd Noordhuis" userId="5f53153d-cf17-49e9-8295-3fc6213f07c3" providerId="ADAL" clId="{4F182265-7E53-41F7-B67E-4DCD73DBCDA8}" dt="2025-09-24T18:46:46.489" v="5335" actId="478"/>
          <ac:spMkLst>
            <pc:docMk/>
            <pc:sldMk cId="1589046847" sldId="377"/>
            <ac:spMk id="22" creationId="{C6BED8E7-C703-60E1-75AA-886FB758F7D9}"/>
          </ac:spMkLst>
        </pc:spChg>
        <pc:graphicFrameChg chg="add del mod modGraphic">
          <ac:chgData name="Ruurd Noordhuis" userId="5f53153d-cf17-49e9-8295-3fc6213f07c3" providerId="ADAL" clId="{4F182265-7E53-41F7-B67E-4DCD73DBCDA8}" dt="2025-09-24T12:02:16.692" v="3851" actId="478"/>
          <ac:graphicFrameMkLst>
            <pc:docMk/>
            <pc:sldMk cId="1589046847" sldId="377"/>
            <ac:graphicFrameMk id="17" creationId="{BACFF5C5-7B80-73D3-0A03-66A9C327F17A}"/>
          </ac:graphicFrameMkLst>
        </pc:graphicFrameChg>
        <pc:graphicFrameChg chg="add del mod">
          <ac:chgData name="Ruurd Noordhuis" userId="5f53153d-cf17-49e9-8295-3fc6213f07c3" providerId="ADAL" clId="{4F182265-7E53-41F7-B67E-4DCD73DBCDA8}" dt="2025-09-24T12:01:44.048" v="3839" actId="478"/>
          <ac:graphicFrameMkLst>
            <pc:docMk/>
            <pc:sldMk cId="1589046847" sldId="377"/>
            <ac:graphicFrameMk id="18" creationId="{C79DD1A7-9B57-92ED-630B-FB66603307AC}"/>
          </ac:graphicFrameMkLst>
        </pc:graphicFrameChg>
        <pc:graphicFrameChg chg="add del">
          <ac:chgData name="Ruurd Noordhuis" userId="5f53153d-cf17-49e9-8295-3fc6213f07c3" providerId="ADAL" clId="{4F182265-7E53-41F7-B67E-4DCD73DBCDA8}" dt="2025-09-24T12:00:14.100" v="3744" actId="478"/>
          <ac:graphicFrameMkLst>
            <pc:docMk/>
            <pc:sldMk cId="1589046847" sldId="377"/>
            <ac:graphicFrameMk id="19" creationId="{7127BE17-6478-24E4-2E14-613C255F3B6F}"/>
          </ac:graphicFrameMkLst>
        </pc:graphicFrameChg>
        <pc:graphicFrameChg chg="add mod modGraphic">
          <ac:chgData name="Ruurd Noordhuis" userId="5f53153d-cf17-49e9-8295-3fc6213f07c3" providerId="ADAL" clId="{4F182265-7E53-41F7-B67E-4DCD73DBCDA8}" dt="2025-09-24T12:01:59.821" v="3850" actId="1076"/>
          <ac:graphicFrameMkLst>
            <pc:docMk/>
            <pc:sldMk cId="1589046847" sldId="377"/>
            <ac:graphicFrameMk id="20" creationId="{0A998BDC-C6C7-24BE-D42C-1C9879318391}"/>
          </ac:graphicFrameMkLst>
        </pc:graphicFrameChg>
        <pc:graphicFrameChg chg="add mod modGraphic">
          <ac:chgData name="Ruurd Noordhuis" userId="5f53153d-cf17-49e9-8295-3fc6213f07c3" providerId="ADAL" clId="{4F182265-7E53-41F7-B67E-4DCD73DBCDA8}" dt="2025-09-24T12:16:12.213" v="3967" actId="1076"/>
          <ac:graphicFrameMkLst>
            <pc:docMk/>
            <pc:sldMk cId="1589046847" sldId="377"/>
            <ac:graphicFrameMk id="21" creationId="{AB169669-A8B7-3A2E-8E0D-50AF37AE7949}"/>
          </ac:graphicFrameMkLst>
        </pc:graphicFrameChg>
        <pc:picChg chg="del">
          <ac:chgData name="Ruurd Noordhuis" userId="5f53153d-cf17-49e9-8295-3fc6213f07c3" providerId="ADAL" clId="{4F182265-7E53-41F7-B67E-4DCD73DBCDA8}" dt="2025-09-24T10:33:44.810" v="3700" actId="478"/>
          <ac:picMkLst>
            <pc:docMk/>
            <pc:sldMk cId="1589046847" sldId="377"/>
            <ac:picMk id="3" creationId="{1B815FDE-081D-F84A-438C-E80030B3D56F}"/>
          </ac:picMkLst>
        </pc:picChg>
        <pc:picChg chg="mod">
          <ac:chgData name="Ruurd Noordhuis" userId="5f53153d-cf17-49e9-8295-3fc6213f07c3" providerId="ADAL" clId="{4F182265-7E53-41F7-B67E-4DCD73DBCDA8}" dt="2025-09-22T07:14:08.493" v="2420" actId="1035"/>
          <ac:picMkLst>
            <pc:docMk/>
            <pc:sldMk cId="1589046847" sldId="377"/>
            <ac:picMk id="5" creationId="{64223B9B-18B4-3B3F-75DD-D65F78151D17}"/>
          </ac:picMkLst>
        </pc:picChg>
        <pc:picChg chg="del">
          <ac:chgData name="Ruurd Noordhuis" userId="5f53153d-cf17-49e9-8295-3fc6213f07c3" providerId="ADAL" clId="{4F182265-7E53-41F7-B67E-4DCD73DBCDA8}" dt="2025-09-24T10:33:46.495" v="3701" actId="478"/>
          <ac:picMkLst>
            <pc:docMk/>
            <pc:sldMk cId="1589046847" sldId="377"/>
            <ac:picMk id="7" creationId="{2EC1235C-7588-367B-8FD1-E56A8BF1B13C}"/>
          </ac:picMkLst>
        </pc:picChg>
        <pc:picChg chg="add mod">
          <ac:chgData name="Ruurd Noordhuis" userId="5f53153d-cf17-49e9-8295-3fc6213f07c3" providerId="ADAL" clId="{4F182265-7E53-41F7-B67E-4DCD73DBCDA8}" dt="2025-09-24T18:41:48.807" v="5188" actId="1076"/>
          <ac:picMkLst>
            <pc:docMk/>
            <pc:sldMk cId="1589046847" sldId="377"/>
            <ac:picMk id="12" creationId="{72469534-D51B-B95A-3270-E244E25B9E4F}"/>
          </ac:picMkLst>
        </pc:picChg>
        <pc:picChg chg="add mod ord">
          <ac:chgData name="Ruurd Noordhuis" userId="5f53153d-cf17-49e9-8295-3fc6213f07c3" providerId="ADAL" clId="{4F182265-7E53-41F7-B67E-4DCD73DBCDA8}" dt="2025-09-24T10:39:19.800" v="3718" actId="1076"/>
          <ac:picMkLst>
            <pc:docMk/>
            <pc:sldMk cId="1589046847" sldId="377"/>
            <ac:picMk id="13" creationId="{E24DE6CC-BD8F-B036-AEBA-0D4C3254FD9F}"/>
          </ac:picMkLst>
        </pc:picChg>
      </pc:sldChg>
      <pc:sldChg chg="addSp delSp modSp add del mod ord">
        <pc:chgData name="Ruurd Noordhuis" userId="5f53153d-cf17-49e9-8295-3fc6213f07c3" providerId="ADAL" clId="{4F182265-7E53-41F7-B67E-4DCD73DBCDA8}" dt="2025-09-24T08:59:55.421" v="3289" actId="47"/>
        <pc:sldMkLst>
          <pc:docMk/>
          <pc:sldMk cId="2966288232" sldId="378"/>
        </pc:sldMkLst>
      </pc:sldChg>
      <pc:sldChg chg="addSp delSp modSp add del mod">
        <pc:chgData name="Ruurd Noordhuis" userId="5f53153d-cf17-49e9-8295-3fc6213f07c3" providerId="ADAL" clId="{4F182265-7E53-41F7-B67E-4DCD73DBCDA8}" dt="2025-09-24T12:07:08.829" v="3940" actId="47"/>
        <pc:sldMkLst>
          <pc:docMk/>
          <pc:sldMk cId="2731576827" sldId="379"/>
        </pc:sldMkLst>
      </pc:sldChg>
      <pc:sldChg chg="addSp delSp modSp add del mod">
        <pc:chgData name="Ruurd Noordhuis" userId="5f53153d-cf17-49e9-8295-3fc6213f07c3" providerId="ADAL" clId="{4F182265-7E53-41F7-B67E-4DCD73DBCDA8}" dt="2025-09-24T12:07:11.171" v="3941" actId="47"/>
        <pc:sldMkLst>
          <pc:docMk/>
          <pc:sldMk cId="3046098647" sldId="380"/>
        </pc:sldMkLst>
      </pc:sldChg>
      <pc:sldChg chg="addSp delSp modSp add mod modAnim">
        <pc:chgData name="Ruurd Noordhuis" userId="5f53153d-cf17-49e9-8295-3fc6213f07c3" providerId="ADAL" clId="{4F182265-7E53-41F7-B67E-4DCD73DBCDA8}" dt="2025-09-24T18:22:49.268" v="4903" actId="14100"/>
        <pc:sldMkLst>
          <pc:docMk/>
          <pc:sldMk cId="2011140491" sldId="381"/>
        </pc:sldMkLst>
        <pc:spChg chg="add mod">
          <ac:chgData name="Ruurd Noordhuis" userId="5f53153d-cf17-49e9-8295-3fc6213f07c3" providerId="ADAL" clId="{4F182265-7E53-41F7-B67E-4DCD73DBCDA8}" dt="2025-09-24T18:22:49.268" v="4903" actId="14100"/>
          <ac:spMkLst>
            <pc:docMk/>
            <pc:sldMk cId="2011140491" sldId="381"/>
            <ac:spMk id="3" creationId="{945A4E7A-3790-1578-644F-32AF09E1456D}"/>
          </ac:spMkLst>
        </pc:spChg>
        <pc:spChg chg="mod">
          <ac:chgData name="Ruurd Noordhuis" userId="5f53153d-cf17-49e9-8295-3fc6213f07c3" providerId="ADAL" clId="{4F182265-7E53-41F7-B67E-4DCD73DBCDA8}" dt="2025-09-22T07:45:29.098" v="3270" actId="20577"/>
          <ac:spMkLst>
            <pc:docMk/>
            <pc:sldMk cId="2011140491" sldId="381"/>
            <ac:spMk id="6" creationId="{914776B0-AF0B-F309-7130-66EE0A7F23DC}"/>
          </ac:spMkLst>
        </pc:spChg>
        <pc:spChg chg="add mod">
          <ac:chgData name="Ruurd Noordhuis" userId="5f53153d-cf17-49e9-8295-3fc6213f07c3" providerId="ADAL" clId="{4F182265-7E53-41F7-B67E-4DCD73DBCDA8}" dt="2025-09-24T09:15:54.333" v="3331" actId="164"/>
          <ac:spMkLst>
            <pc:docMk/>
            <pc:sldMk cId="2011140491" sldId="381"/>
            <ac:spMk id="10" creationId="{97F31157-5077-B936-3DC2-2156ABB3D368}"/>
          </ac:spMkLst>
        </pc:spChg>
        <pc:spChg chg="add mod">
          <ac:chgData name="Ruurd Noordhuis" userId="5f53153d-cf17-49e9-8295-3fc6213f07c3" providerId="ADAL" clId="{4F182265-7E53-41F7-B67E-4DCD73DBCDA8}" dt="2025-09-24T09:15:54.333" v="3331" actId="164"/>
          <ac:spMkLst>
            <pc:docMk/>
            <pc:sldMk cId="2011140491" sldId="381"/>
            <ac:spMk id="12" creationId="{B1ED21EF-D0F6-C888-289F-0CF3E31ED17C}"/>
          </ac:spMkLst>
        </pc:spChg>
        <pc:grpChg chg="add mod">
          <ac:chgData name="Ruurd Noordhuis" userId="5f53153d-cf17-49e9-8295-3fc6213f07c3" providerId="ADAL" clId="{4F182265-7E53-41F7-B67E-4DCD73DBCDA8}" dt="2025-09-24T09:15:54.333" v="3331" actId="164"/>
          <ac:grpSpMkLst>
            <pc:docMk/>
            <pc:sldMk cId="2011140491" sldId="381"/>
            <ac:grpSpMk id="2" creationId="{600C4BAE-C14C-FB75-0DF1-270E73D60BD8}"/>
          </ac:grpSpMkLst>
        </pc:grpChg>
        <pc:picChg chg="add mod">
          <ac:chgData name="Ruurd Noordhuis" userId="5f53153d-cf17-49e9-8295-3fc6213f07c3" providerId="ADAL" clId="{4F182265-7E53-41F7-B67E-4DCD73DBCDA8}" dt="2025-09-22T07:42:37.232" v="3152" actId="14100"/>
          <ac:picMkLst>
            <pc:docMk/>
            <pc:sldMk cId="2011140491" sldId="381"/>
            <ac:picMk id="4" creationId="{F0BCF251-CB02-8237-6D41-707AF8CDC471}"/>
          </ac:picMkLst>
        </pc:picChg>
        <pc:picChg chg="mod">
          <ac:chgData name="Ruurd Noordhuis" userId="5f53153d-cf17-49e9-8295-3fc6213f07c3" providerId="ADAL" clId="{4F182265-7E53-41F7-B67E-4DCD73DBCDA8}" dt="2025-09-22T07:44:37.795" v="3196" actId="1076"/>
          <ac:picMkLst>
            <pc:docMk/>
            <pc:sldMk cId="2011140491" sldId="381"/>
            <ac:picMk id="9" creationId="{8D5B455C-863B-644D-A9BB-850D82418683}"/>
          </ac:picMkLst>
        </pc:picChg>
      </pc:sldChg>
      <pc:sldChg chg="new del">
        <pc:chgData name="Ruurd Noordhuis" userId="5f53153d-cf17-49e9-8295-3fc6213f07c3" providerId="ADAL" clId="{4F182265-7E53-41F7-B67E-4DCD73DBCDA8}" dt="2025-09-22T07:24:34.481" v="2567" actId="680"/>
        <pc:sldMkLst>
          <pc:docMk/>
          <pc:sldMk cId="2018656979" sldId="381"/>
        </pc:sldMkLst>
      </pc:sldChg>
      <pc:sldChg chg="addSp delSp modSp add mod">
        <pc:chgData name="Ruurd Noordhuis" userId="5f53153d-cf17-49e9-8295-3fc6213f07c3" providerId="ADAL" clId="{4F182265-7E53-41F7-B67E-4DCD73DBCDA8}" dt="2025-09-22T07:34:58.220" v="2839" actId="20577"/>
        <pc:sldMkLst>
          <pc:docMk/>
          <pc:sldMk cId="2615803235" sldId="382"/>
        </pc:sldMkLst>
        <pc:spChg chg="mod">
          <ac:chgData name="Ruurd Noordhuis" userId="5f53153d-cf17-49e9-8295-3fc6213f07c3" providerId="ADAL" clId="{4F182265-7E53-41F7-B67E-4DCD73DBCDA8}" dt="2025-09-22T07:34:58.220" v="2839" actId="20577"/>
          <ac:spMkLst>
            <pc:docMk/>
            <pc:sldMk cId="2615803235" sldId="382"/>
            <ac:spMk id="6" creationId="{E7022A70-8F14-EA3B-E9C2-5F3D7A5F015C}"/>
          </ac:spMkLst>
        </pc:spChg>
        <pc:picChg chg="add mod">
          <ac:chgData name="Ruurd Noordhuis" userId="5f53153d-cf17-49e9-8295-3fc6213f07c3" providerId="ADAL" clId="{4F182265-7E53-41F7-B67E-4DCD73DBCDA8}" dt="2025-09-22T07:33:46.836" v="2786" actId="1076"/>
          <ac:picMkLst>
            <pc:docMk/>
            <pc:sldMk cId="2615803235" sldId="382"/>
            <ac:picMk id="2" creationId="{CE40DECA-5BE4-115E-27F0-A646EEA04D0E}"/>
          </ac:picMkLst>
        </pc:picChg>
      </pc:sldChg>
      <pc:sldChg chg="addSp delSp modSp add mod ord">
        <pc:chgData name="Ruurd Noordhuis" userId="5f53153d-cf17-49e9-8295-3fc6213f07c3" providerId="ADAL" clId="{4F182265-7E53-41F7-B67E-4DCD73DBCDA8}" dt="2025-09-24T19:00:36.687" v="5571"/>
        <pc:sldMkLst>
          <pc:docMk/>
          <pc:sldMk cId="2792991353" sldId="383"/>
        </pc:sldMkLst>
        <pc:spChg chg="mod">
          <ac:chgData name="Ruurd Noordhuis" userId="5f53153d-cf17-49e9-8295-3fc6213f07c3" providerId="ADAL" clId="{4F182265-7E53-41F7-B67E-4DCD73DBCDA8}" dt="2025-09-22T07:40:25.526" v="3150" actId="20577"/>
          <ac:spMkLst>
            <pc:docMk/>
            <pc:sldMk cId="2792991353" sldId="383"/>
            <ac:spMk id="6" creationId="{A0B9120C-5A67-4A19-D79C-1C77EC701F21}"/>
          </ac:spMkLst>
        </pc:spChg>
        <pc:picChg chg="add mod">
          <ac:chgData name="Ruurd Noordhuis" userId="5f53153d-cf17-49e9-8295-3fc6213f07c3" providerId="ADAL" clId="{4F182265-7E53-41F7-B67E-4DCD73DBCDA8}" dt="2025-09-24T13:28:30.157" v="4611" actId="1076"/>
          <ac:picMkLst>
            <pc:docMk/>
            <pc:sldMk cId="2792991353" sldId="383"/>
            <ac:picMk id="2" creationId="{A572D16E-A3C6-EE71-05D0-C35568057BC7}"/>
          </ac:picMkLst>
        </pc:picChg>
        <pc:picChg chg="add mod modCrop">
          <ac:chgData name="Ruurd Noordhuis" userId="5f53153d-cf17-49e9-8295-3fc6213f07c3" providerId="ADAL" clId="{4F182265-7E53-41F7-B67E-4DCD73DBCDA8}" dt="2025-09-24T13:29:03.025" v="4616" actId="1076"/>
          <ac:picMkLst>
            <pc:docMk/>
            <pc:sldMk cId="2792991353" sldId="383"/>
            <ac:picMk id="3" creationId="{B8F286A2-1AB2-6C54-DE33-D92C3413EBCA}"/>
          </ac:picMkLst>
        </pc:picChg>
        <pc:picChg chg="add mod modCrop">
          <ac:chgData name="Ruurd Noordhuis" userId="5f53153d-cf17-49e9-8295-3fc6213f07c3" providerId="ADAL" clId="{4F182265-7E53-41F7-B67E-4DCD73DBCDA8}" dt="2025-09-24T13:28:48.565" v="4614" actId="1076"/>
          <ac:picMkLst>
            <pc:docMk/>
            <pc:sldMk cId="2792991353" sldId="383"/>
            <ac:picMk id="7" creationId="{F47424B7-988B-25C9-B9C9-B5EA710437A4}"/>
          </ac:picMkLst>
        </pc:picChg>
      </pc:sldChg>
      <pc:sldChg chg="add del">
        <pc:chgData name="Ruurd Noordhuis" userId="5f53153d-cf17-49e9-8295-3fc6213f07c3" providerId="ADAL" clId="{4F182265-7E53-41F7-B67E-4DCD73DBCDA8}" dt="2025-09-22T07:47:09.168" v="3272" actId="47"/>
        <pc:sldMkLst>
          <pc:docMk/>
          <pc:sldMk cId="1543405377" sldId="384"/>
        </pc:sldMkLst>
      </pc:sldChg>
      <pc:sldChg chg="addSp delSp modSp add mod">
        <pc:chgData name="Ruurd Noordhuis" userId="5f53153d-cf17-49e9-8295-3fc6213f07c3" providerId="ADAL" clId="{4F182265-7E53-41F7-B67E-4DCD73DBCDA8}" dt="2025-09-24T18:13:32.566" v="4811" actId="1036"/>
        <pc:sldMkLst>
          <pc:docMk/>
          <pc:sldMk cId="2562895842" sldId="384"/>
        </pc:sldMkLst>
        <pc:spChg chg="mod">
          <ac:chgData name="Ruurd Noordhuis" userId="5f53153d-cf17-49e9-8295-3fc6213f07c3" providerId="ADAL" clId="{4F182265-7E53-41F7-B67E-4DCD73DBCDA8}" dt="2025-09-24T13:41:54.614" v="4786" actId="1076"/>
          <ac:spMkLst>
            <pc:docMk/>
            <pc:sldMk cId="2562895842" sldId="384"/>
            <ac:spMk id="2" creationId="{FD1910B6-E370-F4D8-1168-31A023987F80}"/>
          </ac:spMkLst>
        </pc:spChg>
        <pc:spChg chg="mod">
          <ac:chgData name="Ruurd Noordhuis" userId="5f53153d-cf17-49e9-8295-3fc6213f07c3" providerId="ADAL" clId="{4F182265-7E53-41F7-B67E-4DCD73DBCDA8}" dt="2025-09-24T12:14:44.901" v="3961" actId="1076"/>
          <ac:spMkLst>
            <pc:docMk/>
            <pc:sldMk cId="2562895842" sldId="384"/>
            <ac:spMk id="8" creationId="{BF94E804-E2C7-B79F-785E-9BB2F3464690}"/>
          </ac:spMkLst>
        </pc:spChg>
        <pc:spChg chg="add del mod">
          <ac:chgData name="Ruurd Noordhuis" userId="5f53153d-cf17-49e9-8295-3fc6213f07c3" providerId="ADAL" clId="{4F182265-7E53-41F7-B67E-4DCD73DBCDA8}" dt="2025-09-24T13:30:20.194" v="4621"/>
          <ac:spMkLst>
            <pc:docMk/>
            <pc:sldMk cId="2562895842" sldId="384"/>
            <ac:spMk id="9" creationId="{436DE29C-5296-0FA7-3629-AC5B2312C1C8}"/>
          </ac:spMkLst>
        </pc:spChg>
        <pc:spChg chg="add mod">
          <ac:chgData name="Ruurd Noordhuis" userId="5f53153d-cf17-49e9-8295-3fc6213f07c3" providerId="ADAL" clId="{4F182265-7E53-41F7-B67E-4DCD73DBCDA8}" dt="2025-09-24T18:13:16.139" v="4810" actId="20577"/>
          <ac:spMkLst>
            <pc:docMk/>
            <pc:sldMk cId="2562895842" sldId="384"/>
            <ac:spMk id="10" creationId="{F7094686-F2BB-2E18-48E3-492C5CF40885}"/>
          </ac:spMkLst>
        </pc:spChg>
        <pc:picChg chg="mod">
          <ac:chgData name="Ruurd Noordhuis" userId="5f53153d-cf17-49e9-8295-3fc6213f07c3" providerId="ADAL" clId="{4F182265-7E53-41F7-B67E-4DCD73DBCDA8}" dt="2025-09-24T18:13:32.566" v="4811" actId="1036"/>
          <ac:picMkLst>
            <pc:docMk/>
            <pc:sldMk cId="2562895842" sldId="384"/>
            <ac:picMk id="5" creationId="{74906615-DE2B-998A-42C5-C819F95195C2}"/>
          </ac:picMkLst>
        </pc:picChg>
        <pc:picChg chg="mod">
          <ac:chgData name="Ruurd Noordhuis" userId="5f53153d-cf17-49e9-8295-3fc6213f07c3" providerId="ADAL" clId="{4F182265-7E53-41F7-B67E-4DCD73DBCDA8}" dt="2025-09-24T12:14:57.136" v="3963" actId="1076"/>
          <ac:picMkLst>
            <pc:docMk/>
            <pc:sldMk cId="2562895842" sldId="384"/>
            <ac:picMk id="7" creationId="{8C68552D-09DE-32B8-208E-D664D5C291BD}"/>
          </ac:picMkLst>
        </pc:picChg>
        <pc:picChg chg="add mod">
          <ac:chgData name="Ruurd Noordhuis" userId="5f53153d-cf17-49e9-8295-3fc6213f07c3" providerId="ADAL" clId="{4F182265-7E53-41F7-B67E-4DCD73DBCDA8}" dt="2025-09-24T12:15:28.487" v="3966" actId="1076"/>
          <ac:picMkLst>
            <pc:docMk/>
            <pc:sldMk cId="2562895842" sldId="384"/>
            <ac:picMk id="1026" creationId="{17EB8ED1-8751-3CBA-B82E-9B9F5DF0F7E6}"/>
          </ac:picMkLst>
        </pc:picChg>
        <pc:picChg chg="mod">
          <ac:chgData name="Ruurd Noordhuis" userId="5f53153d-cf17-49e9-8295-3fc6213f07c3" providerId="ADAL" clId="{4F182265-7E53-41F7-B67E-4DCD73DBCDA8}" dt="2025-09-24T12:13:48.982" v="3950" actId="1076"/>
          <ac:picMkLst>
            <pc:docMk/>
            <pc:sldMk cId="2562895842" sldId="384"/>
            <ac:picMk id="1028" creationId="{E43DBC39-A18B-6EAC-6ABC-3828CE4A636E}"/>
          </ac:picMkLst>
        </pc:picChg>
        <pc:picChg chg="mod">
          <ac:chgData name="Ruurd Noordhuis" userId="5f53153d-cf17-49e9-8295-3fc6213f07c3" providerId="ADAL" clId="{4F182265-7E53-41F7-B67E-4DCD73DBCDA8}" dt="2025-09-24T12:15:10.082" v="3965" actId="1076"/>
          <ac:picMkLst>
            <pc:docMk/>
            <pc:sldMk cId="2562895842" sldId="384"/>
            <ac:picMk id="1032" creationId="{F46EE77D-4B2C-0EE2-8C37-D7ED24D715D6}"/>
          </ac:picMkLst>
        </pc:picChg>
      </pc:sldChg>
      <pc:sldChg chg="add">
        <pc:chgData name="Ruurd Noordhuis" userId="5f53153d-cf17-49e9-8295-3fc6213f07c3" providerId="ADAL" clId="{4F182265-7E53-41F7-B67E-4DCD73DBCDA8}" dt="2025-09-24T08:58:10.575" v="3287"/>
        <pc:sldMkLst>
          <pc:docMk/>
          <pc:sldMk cId="2395474368" sldId="385"/>
        </pc:sldMkLst>
      </pc:sldChg>
      <pc:sldChg chg="add">
        <pc:chgData name="Ruurd Noordhuis" userId="5f53153d-cf17-49e9-8295-3fc6213f07c3" providerId="ADAL" clId="{4F182265-7E53-41F7-B67E-4DCD73DBCDA8}" dt="2025-09-24T08:58:10.575" v="3287"/>
        <pc:sldMkLst>
          <pc:docMk/>
          <pc:sldMk cId="792897737" sldId="386"/>
        </pc:sldMkLst>
      </pc:sldChg>
      <pc:sldChg chg="add">
        <pc:chgData name="Ruurd Noordhuis" userId="5f53153d-cf17-49e9-8295-3fc6213f07c3" providerId="ADAL" clId="{4F182265-7E53-41F7-B67E-4DCD73DBCDA8}" dt="2025-09-24T08:58:10.575" v="3287"/>
        <pc:sldMkLst>
          <pc:docMk/>
          <pc:sldMk cId="2475626634" sldId="387"/>
        </pc:sldMkLst>
      </pc:sldChg>
      <pc:sldChg chg="add">
        <pc:chgData name="Ruurd Noordhuis" userId="5f53153d-cf17-49e9-8295-3fc6213f07c3" providerId="ADAL" clId="{4F182265-7E53-41F7-B67E-4DCD73DBCDA8}" dt="2025-09-24T08:58:10.575" v="3287"/>
        <pc:sldMkLst>
          <pc:docMk/>
          <pc:sldMk cId="3773955090" sldId="388"/>
        </pc:sldMkLst>
      </pc:sldChg>
      <pc:sldChg chg="addSp delSp modSp add mod">
        <pc:chgData name="Ruurd Noordhuis" userId="5f53153d-cf17-49e9-8295-3fc6213f07c3" providerId="ADAL" clId="{4F182265-7E53-41F7-B67E-4DCD73DBCDA8}" dt="2025-09-24T18:59:18.179" v="5569" actId="20578"/>
        <pc:sldMkLst>
          <pc:docMk/>
          <pc:sldMk cId="3397023922" sldId="389"/>
        </pc:sldMkLst>
        <pc:spChg chg="mod">
          <ac:chgData name="Ruurd Noordhuis" userId="5f53153d-cf17-49e9-8295-3fc6213f07c3" providerId="ADAL" clId="{4F182265-7E53-41F7-B67E-4DCD73DBCDA8}" dt="2025-09-24T18:59:18.179" v="5569" actId="20578"/>
          <ac:spMkLst>
            <pc:docMk/>
            <pc:sldMk cId="3397023922" sldId="389"/>
            <ac:spMk id="2" creationId="{0F1AD24D-45D4-E76D-2FC6-BA6C150103F0}"/>
          </ac:spMkLst>
        </pc:spChg>
        <pc:spChg chg="add mod">
          <ac:chgData name="Ruurd Noordhuis" userId="5f53153d-cf17-49e9-8295-3fc6213f07c3" providerId="ADAL" clId="{4F182265-7E53-41F7-B67E-4DCD73DBCDA8}" dt="2025-09-24T13:00:21.726" v="4087" actId="1076"/>
          <ac:spMkLst>
            <pc:docMk/>
            <pc:sldMk cId="3397023922" sldId="389"/>
            <ac:spMk id="14" creationId="{AB254DF7-FD4B-D371-5543-D64C3F466672}"/>
          </ac:spMkLst>
        </pc:spChg>
        <pc:picChg chg="add del mod modCrop">
          <ac:chgData name="Ruurd Noordhuis" userId="5f53153d-cf17-49e9-8295-3fc6213f07c3" providerId="ADAL" clId="{4F182265-7E53-41F7-B67E-4DCD73DBCDA8}" dt="2025-09-24T12:50:40.364" v="4052" actId="478"/>
          <ac:picMkLst>
            <pc:docMk/>
            <pc:sldMk cId="3397023922" sldId="389"/>
            <ac:picMk id="3" creationId="{DB58CE6D-A2CA-7475-4EE3-95635ACD9019}"/>
          </ac:picMkLst>
        </pc:picChg>
        <pc:picChg chg="add mod">
          <ac:chgData name="Ruurd Noordhuis" userId="5f53153d-cf17-49e9-8295-3fc6213f07c3" providerId="ADAL" clId="{4F182265-7E53-41F7-B67E-4DCD73DBCDA8}" dt="2025-09-24T12:56:47.652" v="4062" actId="1076"/>
          <ac:picMkLst>
            <pc:docMk/>
            <pc:sldMk cId="3397023922" sldId="389"/>
            <ac:picMk id="7" creationId="{8169544E-491A-9995-7F80-BB56D4D45ABA}"/>
          </ac:picMkLst>
        </pc:picChg>
        <pc:picChg chg="add mod modCrop">
          <ac:chgData name="Ruurd Noordhuis" userId="5f53153d-cf17-49e9-8295-3fc6213f07c3" providerId="ADAL" clId="{4F182265-7E53-41F7-B67E-4DCD73DBCDA8}" dt="2025-09-24T12:58:30.441" v="4074" actId="732"/>
          <ac:picMkLst>
            <pc:docMk/>
            <pc:sldMk cId="3397023922" sldId="389"/>
            <ac:picMk id="10" creationId="{1ED475E5-E961-2E0B-FB39-CDE1E62DB1EC}"/>
          </ac:picMkLst>
        </pc:picChg>
        <pc:picChg chg="add mod modCrop">
          <ac:chgData name="Ruurd Noordhuis" userId="5f53153d-cf17-49e9-8295-3fc6213f07c3" providerId="ADAL" clId="{4F182265-7E53-41F7-B67E-4DCD73DBCDA8}" dt="2025-09-24T12:58:12.391" v="4071" actId="14100"/>
          <ac:picMkLst>
            <pc:docMk/>
            <pc:sldMk cId="3397023922" sldId="389"/>
            <ac:picMk id="13" creationId="{26037790-90E9-7A31-55AA-AB1A2C78F08B}"/>
          </ac:picMkLst>
        </pc:picChg>
      </pc:sldChg>
      <pc:sldChg chg="addSp delSp modSp add mod modAnim">
        <pc:chgData name="Ruurd Noordhuis" userId="5f53153d-cf17-49e9-8295-3fc6213f07c3" providerId="ADAL" clId="{4F182265-7E53-41F7-B67E-4DCD73DBCDA8}" dt="2025-09-24T18:45:28.795" v="5329" actId="255"/>
        <pc:sldMkLst>
          <pc:docMk/>
          <pc:sldMk cId="32679220" sldId="390"/>
        </pc:sldMkLst>
        <pc:spChg chg="add mod">
          <ac:chgData name="Ruurd Noordhuis" userId="5f53153d-cf17-49e9-8295-3fc6213f07c3" providerId="ADAL" clId="{4F182265-7E53-41F7-B67E-4DCD73DBCDA8}" dt="2025-09-24T18:32:53.100" v="5120" actId="20577"/>
          <ac:spMkLst>
            <pc:docMk/>
            <pc:sldMk cId="32679220" sldId="390"/>
            <ac:spMk id="3" creationId="{90DED6F6-7A57-BAE8-E890-9E0C062D6851}"/>
          </ac:spMkLst>
        </pc:spChg>
        <pc:spChg chg="mod">
          <ac:chgData name="Ruurd Noordhuis" userId="5f53153d-cf17-49e9-8295-3fc6213f07c3" providerId="ADAL" clId="{4F182265-7E53-41F7-B67E-4DCD73DBCDA8}" dt="2025-09-24T09:24:51.633" v="3389" actId="20577"/>
          <ac:spMkLst>
            <pc:docMk/>
            <pc:sldMk cId="32679220" sldId="390"/>
            <ac:spMk id="6" creationId="{E8B6D419-A3D2-4788-ABF0-BC0D46A002FF}"/>
          </ac:spMkLst>
        </pc:spChg>
        <pc:spChg chg="del">
          <ac:chgData name="Ruurd Noordhuis" userId="5f53153d-cf17-49e9-8295-3fc6213f07c3" providerId="ADAL" clId="{4F182265-7E53-41F7-B67E-4DCD73DBCDA8}" dt="2025-09-24T09:52:45.887" v="3482" actId="478"/>
          <ac:spMkLst>
            <pc:docMk/>
            <pc:sldMk cId="32679220" sldId="390"/>
            <ac:spMk id="7" creationId="{181C84D2-29F9-6EBF-C992-9C1D78967A45}"/>
          </ac:spMkLst>
        </pc:spChg>
        <pc:spChg chg="del">
          <ac:chgData name="Ruurd Noordhuis" userId="5f53153d-cf17-49e9-8295-3fc6213f07c3" providerId="ADAL" clId="{4F182265-7E53-41F7-B67E-4DCD73DBCDA8}" dt="2025-09-24T09:52:42.865" v="3481" actId="478"/>
          <ac:spMkLst>
            <pc:docMk/>
            <pc:sldMk cId="32679220" sldId="390"/>
            <ac:spMk id="13" creationId="{CE2EDFCB-2231-2EF2-A735-859E03A61EB5}"/>
          </ac:spMkLst>
        </pc:spChg>
        <pc:spChg chg="mod">
          <ac:chgData name="Ruurd Noordhuis" userId="5f53153d-cf17-49e9-8295-3fc6213f07c3" providerId="ADAL" clId="{4F182265-7E53-41F7-B67E-4DCD73DBCDA8}" dt="2025-09-24T18:36:10.167" v="5135" actId="164"/>
          <ac:spMkLst>
            <pc:docMk/>
            <pc:sldMk cId="32679220" sldId="390"/>
            <ac:spMk id="14" creationId="{46C07B12-64C7-D041-8AEB-84E3EC700A59}"/>
          </ac:spMkLst>
        </pc:spChg>
        <pc:spChg chg="add del mod">
          <ac:chgData name="Ruurd Noordhuis" userId="5f53153d-cf17-49e9-8295-3fc6213f07c3" providerId="ADAL" clId="{4F182265-7E53-41F7-B67E-4DCD73DBCDA8}" dt="2025-09-24T09:58:43.502" v="3533" actId="478"/>
          <ac:spMkLst>
            <pc:docMk/>
            <pc:sldMk cId="32679220" sldId="390"/>
            <ac:spMk id="23" creationId="{05B9876C-B40B-A067-3FF1-383B1B4FEFC0}"/>
          </ac:spMkLst>
        </pc:spChg>
        <pc:spChg chg="add mod">
          <ac:chgData name="Ruurd Noordhuis" userId="5f53153d-cf17-49e9-8295-3fc6213f07c3" providerId="ADAL" clId="{4F182265-7E53-41F7-B67E-4DCD73DBCDA8}" dt="2025-09-24T09:59:18.076" v="3555" actId="1076"/>
          <ac:spMkLst>
            <pc:docMk/>
            <pc:sldMk cId="32679220" sldId="390"/>
            <ac:spMk id="24" creationId="{481B3154-4F60-B11D-D78E-F72D8116A2F3}"/>
          </ac:spMkLst>
        </pc:spChg>
        <pc:spChg chg="add mod">
          <ac:chgData name="Ruurd Noordhuis" userId="5f53153d-cf17-49e9-8295-3fc6213f07c3" providerId="ADAL" clId="{4F182265-7E53-41F7-B67E-4DCD73DBCDA8}" dt="2025-09-24T18:45:28.795" v="5329" actId="255"/>
          <ac:spMkLst>
            <pc:docMk/>
            <pc:sldMk cId="32679220" sldId="390"/>
            <ac:spMk id="26" creationId="{B4262A35-5C85-6B77-9601-FD8761E0A752}"/>
          </ac:spMkLst>
        </pc:spChg>
        <pc:grpChg chg="add mod">
          <ac:chgData name="Ruurd Noordhuis" userId="5f53153d-cf17-49e9-8295-3fc6213f07c3" providerId="ADAL" clId="{4F182265-7E53-41F7-B67E-4DCD73DBCDA8}" dt="2025-09-24T18:36:03.746" v="5134" actId="164"/>
          <ac:grpSpMkLst>
            <pc:docMk/>
            <pc:sldMk cId="32679220" sldId="390"/>
            <ac:grpSpMk id="23" creationId="{D1C175D8-7887-8497-4247-C6AC8FC6FC97}"/>
          </ac:grpSpMkLst>
        </pc:grpChg>
        <pc:grpChg chg="add mod">
          <ac:chgData name="Ruurd Noordhuis" userId="5f53153d-cf17-49e9-8295-3fc6213f07c3" providerId="ADAL" clId="{4F182265-7E53-41F7-B67E-4DCD73DBCDA8}" dt="2025-09-24T18:36:10.167" v="5135" actId="164"/>
          <ac:grpSpMkLst>
            <pc:docMk/>
            <pc:sldMk cId="32679220" sldId="390"/>
            <ac:grpSpMk id="25" creationId="{0F7D6831-ED10-47CF-989D-C8A8527B6FD9}"/>
          </ac:grpSpMkLst>
        </pc:grpChg>
        <pc:picChg chg="mod">
          <ac:chgData name="Ruurd Noordhuis" userId="5f53153d-cf17-49e9-8295-3fc6213f07c3" providerId="ADAL" clId="{4F182265-7E53-41F7-B67E-4DCD73DBCDA8}" dt="2025-09-24T09:54:04.106" v="3490" actId="1076"/>
          <ac:picMkLst>
            <pc:docMk/>
            <pc:sldMk cId="32679220" sldId="390"/>
            <ac:picMk id="2" creationId="{CE0FA823-F49E-C9E3-D722-8B2E526F2366}"/>
          </ac:picMkLst>
        </pc:picChg>
        <pc:picChg chg="add del mod ord">
          <ac:chgData name="Ruurd Noordhuis" userId="5f53153d-cf17-49e9-8295-3fc6213f07c3" providerId="ADAL" clId="{4F182265-7E53-41F7-B67E-4DCD73DBCDA8}" dt="2025-09-24T09:53:25.010" v="3484" actId="478"/>
          <ac:picMkLst>
            <pc:docMk/>
            <pc:sldMk cId="32679220" sldId="390"/>
            <ac:picMk id="3" creationId="{820BA065-A97C-936C-2C24-40FC2750C7A2}"/>
          </ac:picMkLst>
        </pc:picChg>
        <pc:picChg chg="del">
          <ac:chgData name="Ruurd Noordhuis" userId="5f53153d-cf17-49e9-8295-3fc6213f07c3" providerId="ADAL" clId="{4F182265-7E53-41F7-B67E-4DCD73DBCDA8}" dt="2025-09-24T09:25:19.469" v="3391" actId="478"/>
          <ac:picMkLst>
            <pc:docMk/>
            <pc:sldMk cId="32679220" sldId="390"/>
            <ac:picMk id="4" creationId="{13D43EE0-BA95-B7FB-77CF-41842ADB1CC7}"/>
          </ac:picMkLst>
        </pc:picChg>
        <pc:picChg chg="del">
          <ac:chgData name="Ruurd Noordhuis" userId="5f53153d-cf17-49e9-8295-3fc6213f07c3" providerId="ADAL" clId="{4F182265-7E53-41F7-B67E-4DCD73DBCDA8}" dt="2025-09-24T09:25:13.688" v="3390" actId="478"/>
          <ac:picMkLst>
            <pc:docMk/>
            <pc:sldMk cId="32679220" sldId="390"/>
            <ac:picMk id="9" creationId="{5CD951C2-AFD9-D617-3D6F-BB7941AFDCCE}"/>
          </ac:picMkLst>
        </pc:picChg>
        <pc:picChg chg="add mod ord">
          <ac:chgData name="Ruurd Noordhuis" userId="5f53153d-cf17-49e9-8295-3fc6213f07c3" providerId="ADAL" clId="{4F182265-7E53-41F7-B67E-4DCD73DBCDA8}" dt="2025-09-24T09:53:37.561" v="3487" actId="14100"/>
          <ac:picMkLst>
            <pc:docMk/>
            <pc:sldMk cId="32679220" sldId="390"/>
            <ac:picMk id="10" creationId="{76EF61C9-8D93-C834-684C-4C18D796ADB5}"/>
          </ac:picMkLst>
        </pc:picChg>
        <pc:picChg chg="add del mod">
          <ac:chgData name="Ruurd Noordhuis" userId="5f53153d-cf17-49e9-8295-3fc6213f07c3" providerId="ADAL" clId="{4F182265-7E53-41F7-B67E-4DCD73DBCDA8}" dt="2025-09-24T09:55:04.811" v="3498" actId="478"/>
          <ac:picMkLst>
            <pc:docMk/>
            <pc:sldMk cId="32679220" sldId="390"/>
            <ac:picMk id="17" creationId="{837F1B02-6597-4DF1-FEF4-CC5E0439A20D}"/>
          </ac:picMkLst>
        </pc:picChg>
        <pc:picChg chg="add mod">
          <ac:chgData name="Ruurd Noordhuis" userId="5f53153d-cf17-49e9-8295-3fc6213f07c3" providerId="ADAL" clId="{4F182265-7E53-41F7-B67E-4DCD73DBCDA8}" dt="2025-09-24T09:55:17.992" v="3501" actId="14100"/>
          <ac:picMkLst>
            <pc:docMk/>
            <pc:sldMk cId="32679220" sldId="390"/>
            <ac:picMk id="18" creationId="{5353F4F6-A976-0638-9D87-B6D8BC0D9DAE}"/>
          </ac:picMkLst>
        </pc:picChg>
        <pc:cxnChg chg="add mod">
          <ac:chgData name="Ruurd Noordhuis" userId="5f53153d-cf17-49e9-8295-3fc6213f07c3" providerId="ADAL" clId="{4F182265-7E53-41F7-B67E-4DCD73DBCDA8}" dt="2025-09-24T18:36:10.167" v="5135" actId="164"/>
          <ac:cxnSpMkLst>
            <pc:docMk/>
            <pc:sldMk cId="32679220" sldId="390"/>
            <ac:cxnSpMk id="13" creationId="{D79536F2-8870-FAD7-2A97-A752ABDCFADE}"/>
          </ac:cxnSpMkLst>
        </pc:cxnChg>
        <pc:cxnChg chg="mod">
          <ac:chgData name="Ruurd Noordhuis" userId="5f53153d-cf17-49e9-8295-3fc6213f07c3" providerId="ADAL" clId="{4F182265-7E53-41F7-B67E-4DCD73DBCDA8}" dt="2025-09-24T18:36:10.167" v="5135" actId="164"/>
          <ac:cxnSpMkLst>
            <pc:docMk/>
            <pc:sldMk cId="32679220" sldId="390"/>
            <ac:cxnSpMk id="16" creationId="{4659C830-A954-3C68-123D-24DC786C984A}"/>
          </ac:cxnSpMkLst>
        </pc:cxnChg>
        <pc:cxnChg chg="add mod">
          <ac:chgData name="Ruurd Noordhuis" userId="5f53153d-cf17-49e9-8295-3fc6213f07c3" providerId="ADAL" clId="{4F182265-7E53-41F7-B67E-4DCD73DBCDA8}" dt="2025-09-24T18:36:10.167" v="5135" actId="164"/>
          <ac:cxnSpMkLst>
            <pc:docMk/>
            <pc:sldMk cId="32679220" sldId="390"/>
            <ac:cxnSpMk id="17" creationId="{A01C8D44-7B3E-EC74-11A4-71D8B4041AA9}"/>
          </ac:cxnSpMkLst>
        </pc:cxnChg>
        <pc:cxnChg chg="add mod">
          <ac:chgData name="Ruurd Noordhuis" userId="5f53153d-cf17-49e9-8295-3fc6213f07c3" providerId="ADAL" clId="{4F182265-7E53-41F7-B67E-4DCD73DBCDA8}" dt="2025-09-24T18:36:10.167" v="5135" actId="164"/>
          <ac:cxnSpMkLst>
            <pc:docMk/>
            <pc:sldMk cId="32679220" sldId="390"/>
            <ac:cxnSpMk id="20" creationId="{4912BD1A-43CD-E6C6-DAFD-64EB4AFE2BB5}"/>
          </ac:cxnSpMkLst>
        </pc:cxnChg>
      </pc:sldChg>
      <pc:sldChg chg="addSp delSp modSp add mod">
        <pc:chgData name="Ruurd Noordhuis" userId="5f53153d-cf17-49e9-8295-3fc6213f07c3" providerId="ADAL" clId="{4F182265-7E53-41F7-B67E-4DCD73DBCDA8}" dt="2025-09-24T18:46:01.449" v="5331" actId="1076"/>
        <pc:sldMkLst>
          <pc:docMk/>
          <pc:sldMk cId="365289813" sldId="391"/>
        </pc:sldMkLst>
        <pc:spChg chg="add mod">
          <ac:chgData name="Ruurd Noordhuis" userId="5f53153d-cf17-49e9-8295-3fc6213f07c3" providerId="ADAL" clId="{4F182265-7E53-41F7-B67E-4DCD73DBCDA8}" dt="2025-09-24T18:46:01.449" v="5331" actId="1076"/>
          <ac:spMkLst>
            <pc:docMk/>
            <pc:sldMk cId="365289813" sldId="391"/>
            <ac:spMk id="3" creationId="{61488D7C-E7AE-0D47-1342-8C86B26C48D4}"/>
          </ac:spMkLst>
        </pc:spChg>
        <pc:spChg chg="del">
          <ac:chgData name="Ruurd Noordhuis" userId="5f53153d-cf17-49e9-8295-3fc6213f07c3" providerId="ADAL" clId="{4F182265-7E53-41F7-B67E-4DCD73DBCDA8}" dt="2025-09-24T10:00:08.801" v="3557" actId="478"/>
          <ac:spMkLst>
            <pc:docMk/>
            <pc:sldMk cId="365289813" sldId="391"/>
            <ac:spMk id="4" creationId="{3C10A645-A9BD-8F8B-9FB5-B91EAC2F2A91}"/>
          </ac:spMkLst>
        </pc:spChg>
        <pc:spChg chg="mod">
          <ac:chgData name="Ruurd Noordhuis" userId="5f53153d-cf17-49e9-8295-3fc6213f07c3" providerId="ADAL" clId="{4F182265-7E53-41F7-B67E-4DCD73DBCDA8}" dt="2025-09-24T18:41:01.900" v="5186" actId="20577"/>
          <ac:spMkLst>
            <pc:docMk/>
            <pc:sldMk cId="365289813" sldId="391"/>
            <ac:spMk id="6" creationId="{C1E071C2-BE93-9D07-09E8-B53B4C08CE79}"/>
          </ac:spMkLst>
        </pc:spChg>
        <pc:spChg chg="del">
          <ac:chgData name="Ruurd Noordhuis" userId="5f53153d-cf17-49e9-8295-3fc6213f07c3" providerId="ADAL" clId="{4F182265-7E53-41F7-B67E-4DCD73DBCDA8}" dt="2025-09-24T09:57:44.341" v="3526" actId="478"/>
          <ac:spMkLst>
            <pc:docMk/>
            <pc:sldMk cId="365289813" sldId="391"/>
            <ac:spMk id="9" creationId="{03CF7F19-D6FD-E9D6-0AA9-5224DE3AE683}"/>
          </ac:spMkLst>
        </pc:spChg>
        <pc:spChg chg="mod">
          <ac:chgData name="Ruurd Noordhuis" userId="5f53153d-cf17-49e9-8295-3fc6213f07c3" providerId="ADAL" clId="{4F182265-7E53-41F7-B67E-4DCD73DBCDA8}" dt="2025-09-24T10:06:12.981" v="3571" actId="20577"/>
          <ac:spMkLst>
            <pc:docMk/>
            <pc:sldMk cId="365289813" sldId="391"/>
            <ac:spMk id="10" creationId="{8C89187D-6B15-4012-548B-EEBD0C31E59C}"/>
          </ac:spMkLst>
        </pc:spChg>
        <pc:spChg chg="del mod">
          <ac:chgData name="Ruurd Noordhuis" userId="5f53153d-cf17-49e9-8295-3fc6213f07c3" providerId="ADAL" clId="{4F182265-7E53-41F7-B67E-4DCD73DBCDA8}" dt="2025-09-24T10:05:50.419" v="3566" actId="478"/>
          <ac:spMkLst>
            <pc:docMk/>
            <pc:sldMk cId="365289813" sldId="391"/>
            <ac:spMk id="14" creationId="{06760FCA-5BE4-C35D-1945-57392B1FB124}"/>
          </ac:spMkLst>
        </pc:spChg>
        <pc:spChg chg="del">
          <ac:chgData name="Ruurd Noordhuis" userId="5f53153d-cf17-49e9-8295-3fc6213f07c3" providerId="ADAL" clId="{4F182265-7E53-41F7-B67E-4DCD73DBCDA8}" dt="2025-09-24T09:57:39.868" v="3525" actId="478"/>
          <ac:spMkLst>
            <pc:docMk/>
            <pc:sldMk cId="365289813" sldId="391"/>
            <ac:spMk id="15" creationId="{BB1BF7A0-7917-C869-A27B-E25F49415E64}"/>
          </ac:spMkLst>
        </pc:spChg>
        <pc:spChg chg="mod">
          <ac:chgData name="Ruurd Noordhuis" userId="5f53153d-cf17-49e9-8295-3fc6213f07c3" providerId="ADAL" clId="{4F182265-7E53-41F7-B67E-4DCD73DBCDA8}" dt="2025-09-24T10:06:06.446" v="3569" actId="1076"/>
          <ac:spMkLst>
            <pc:docMk/>
            <pc:sldMk cId="365289813" sldId="391"/>
            <ac:spMk id="16" creationId="{B9EFB320-7660-B43D-AB60-64ED328E8C50}"/>
          </ac:spMkLst>
        </pc:spChg>
        <pc:picChg chg="del">
          <ac:chgData name="Ruurd Noordhuis" userId="5f53153d-cf17-49e9-8295-3fc6213f07c3" providerId="ADAL" clId="{4F182265-7E53-41F7-B67E-4DCD73DBCDA8}" dt="2025-09-24T10:00:05.371" v="3556" actId="478"/>
          <ac:picMkLst>
            <pc:docMk/>
            <pc:sldMk cId="365289813" sldId="391"/>
            <ac:picMk id="3" creationId="{3BB5A35D-03FB-1B64-C2CC-973C217302AD}"/>
          </ac:picMkLst>
        </pc:picChg>
        <pc:picChg chg="del">
          <ac:chgData name="Ruurd Noordhuis" userId="5f53153d-cf17-49e9-8295-3fc6213f07c3" providerId="ADAL" clId="{4F182265-7E53-41F7-B67E-4DCD73DBCDA8}" dt="2025-09-24T09:57:46.426" v="3527" actId="478"/>
          <ac:picMkLst>
            <pc:docMk/>
            <pc:sldMk cId="365289813" sldId="391"/>
            <ac:picMk id="7" creationId="{0485EF0A-AD77-2921-46D2-687E4EC21BFC}"/>
          </ac:picMkLst>
        </pc:picChg>
        <pc:picChg chg="add mod ord">
          <ac:chgData name="Ruurd Noordhuis" userId="5f53153d-cf17-49e9-8295-3fc6213f07c3" providerId="ADAL" clId="{4F182265-7E53-41F7-B67E-4DCD73DBCDA8}" dt="2025-09-24T10:05:24.181" v="3562" actId="14100"/>
          <ac:picMkLst>
            <pc:docMk/>
            <pc:sldMk cId="365289813" sldId="391"/>
            <ac:picMk id="12" creationId="{92BA9CFF-3FDE-96B0-E920-6653C34CACF5}"/>
          </ac:picMkLst>
        </pc:picChg>
      </pc:sldChg>
      <pc:sldChg chg="addSp delSp modSp add mod modAnim">
        <pc:chgData name="Ruurd Noordhuis" userId="5f53153d-cf17-49e9-8295-3fc6213f07c3" providerId="ADAL" clId="{4F182265-7E53-41F7-B67E-4DCD73DBCDA8}" dt="2025-09-24T18:37:46.041" v="5162" actId="20577"/>
        <pc:sldMkLst>
          <pc:docMk/>
          <pc:sldMk cId="2721907778" sldId="392"/>
        </pc:sldMkLst>
        <pc:spChg chg="mod">
          <ac:chgData name="Ruurd Noordhuis" userId="5f53153d-cf17-49e9-8295-3fc6213f07c3" providerId="ADAL" clId="{4F182265-7E53-41F7-B67E-4DCD73DBCDA8}" dt="2025-09-24T18:37:46.041" v="5162" actId="20577"/>
          <ac:spMkLst>
            <pc:docMk/>
            <pc:sldMk cId="2721907778" sldId="392"/>
            <ac:spMk id="6" creationId="{E95D9F73-52EB-13BA-7B6D-4F301B997428}"/>
          </ac:spMkLst>
        </pc:spChg>
        <pc:spChg chg="del mod">
          <ac:chgData name="Ruurd Noordhuis" userId="5f53153d-cf17-49e9-8295-3fc6213f07c3" providerId="ADAL" clId="{4F182265-7E53-41F7-B67E-4DCD73DBCDA8}" dt="2025-09-24T10:17:23.084" v="3585" actId="478"/>
          <ac:spMkLst>
            <pc:docMk/>
            <pc:sldMk cId="2721907778" sldId="392"/>
            <ac:spMk id="10" creationId="{68BDA36E-1DA1-952D-7E88-90CC015132F9}"/>
          </ac:spMkLst>
        </pc:spChg>
        <pc:spChg chg="mod">
          <ac:chgData name="Ruurd Noordhuis" userId="5f53153d-cf17-49e9-8295-3fc6213f07c3" providerId="ADAL" clId="{4F182265-7E53-41F7-B67E-4DCD73DBCDA8}" dt="2025-09-24T12:35:43.173" v="4041" actId="164"/>
          <ac:spMkLst>
            <pc:docMk/>
            <pc:sldMk cId="2721907778" sldId="392"/>
            <ac:spMk id="16" creationId="{CE8117CA-D832-A467-DD1E-631810EC83ED}"/>
          </ac:spMkLst>
        </pc:spChg>
        <pc:grpChg chg="add mod">
          <ac:chgData name="Ruurd Noordhuis" userId="5f53153d-cf17-49e9-8295-3fc6213f07c3" providerId="ADAL" clId="{4F182265-7E53-41F7-B67E-4DCD73DBCDA8}" dt="2025-09-24T12:35:43.173" v="4041" actId="164"/>
          <ac:grpSpMkLst>
            <pc:docMk/>
            <pc:sldMk cId="2721907778" sldId="392"/>
            <ac:grpSpMk id="19" creationId="{661DAC8D-A6EB-E280-DF89-8DD8DC42350B}"/>
          </ac:grpSpMkLst>
        </pc:grpChg>
        <pc:picChg chg="add del mod">
          <ac:chgData name="Ruurd Noordhuis" userId="5f53153d-cf17-49e9-8295-3fc6213f07c3" providerId="ADAL" clId="{4F182265-7E53-41F7-B67E-4DCD73DBCDA8}" dt="2025-09-24T10:17:05.470" v="3580" actId="478"/>
          <ac:picMkLst>
            <pc:docMk/>
            <pc:sldMk cId="2721907778" sldId="392"/>
            <ac:picMk id="3" creationId="{8ED77C7B-361C-9791-B120-A3158165154A}"/>
          </ac:picMkLst>
        </pc:picChg>
        <pc:picChg chg="add mod">
          <ac:chgData name="Ruurd Noordhuis" userId="5f53153d-cf17-49e9-8295-3fc6213f07c3" providerId="ADAL" clId="{4F182265-7E53-41F7-B67E-4DCD73DBCDA8}" dt="2025-09-24T10:17:33.527" v="3586" actId="14100"/>
          <ac:picMkLst>
            <pc:docMk/>
            <pc:sldMk cId="2721907778" sldId="392"/>
            <ac:picMk id="4" creationId="{5E335278-CF25-082C-A511-0C1687541DC0}"/>
          </ac:picMkLst>
        </pc:picChg>
        <pc:picChg chg="add mod">
          <ac:chgData name="Ruurd Noordhuis" userId="5f53153d-cf17-49e9-8295-3fc6213f07c3" providerId="ADAL" clId="{4F182265-7E53-41F7-B67E-4DCD73DBCDA8}" dt="2025-09-24T10:18:03.526" v="3591" actId="14100"/>
          <ac:picMkLst>
            <pc:docMk/>
            <pc:sldMk cId="2721907778" sldId="392"/>
            <ac:picMk id="7" creationId="{02384C51-8B4C-EE91-0214-090AE71BD064}"/>
          </ac:picMkLst>
        </pc:picChg>
        <pc:picChg chg="add mod">
          <ac:chgData name="Ruurd Noordhuis" userId="5f53153d-cf17-49e9-8295-3fc6213f07c3" providerId="ADAL" clId="{4F182265-7E53-41F7-B67E-4DCD73DBCDA8}" dt="2025-09-24T10:18:50.303" v="3599" actId="14100"/>
          <ac:picMkLst>
            <pc:docMk/>
            <pc:sldMk cId="2721907778" sldId="392"/>
            <ac:picMk id="9" creationId="{30E9CB6E-A00A-3648-E4D4-A2C7BA2A5ADF}"/>
          </ac:picMkLst>
        </pc:picChg>
        <pc:picChg chg="del">
          <ac:chgData name="Ruurd Noordhuis" userId="5f53153d-cf17-49e9-8295-3fc6213f07c3" providerId="ADAL" clId="{4F182265-7E53-41F7-B67E-4DCD73DBCDA8}" dt="2025-09-24T10:06:40.511" v="3573" actId="478"/>
          <ac:picMkLst>
            <pc:docMk/>
            <pc:sldMk cId="2721907778" sldId="392"/>
            <ac:picMk id="12" creationId="{32F795D1-519C-8002-37DA-CA40FE3DCA23}"/>
          </ac:picMkLst>
        </pc:picChg>
        <pc:picChg chg="add mod">
          <ac:chgData name="Ruurd Noordhuis" userId="5f53153d-cf17-49e9-8295-3fc6213f07c3" providerId="ADAL" clId="{4F182265-7E53-41F7-B67E-4DCD73DBCDA8}" dt="2025-09-24T10:19:38.686" v="3605" actId="14100"/>
          <ac:picMkLst>
            <pc:docMk/>
            <pc:sldMk cId="2721907778" sldId="392"/>
            <ac:picMk id="13" creationId="{D079E99E-86FA-D938-2BB5-684E3E971626}"/>
          </ac:picMkLst>
        </pc:picChg>
        <pc:cxnChg chg="add mod">
          <ac:chgData name="Ruurd Noordhuis" userId="5f53153d-cf17-49e9-8295-3fc6213f07c3" providerId="ADAL" clId="{4F182265-7E53-41F7-B67E-4DCD73DBCDA8}" dt="2025-09-24T12:35:43.173" v="4041" actId="164"/>
          <ac:cxnSpMkLst>
            <pc:docMk/>
            <pc:sldMk cId="2721907778" sldId="392"/>
            <ac:cxnSpMk id="15" creationId="{D716406B-3A5B-C173-043F-1D4E9C8DB3BA}"/>
          </ac:cxnSpMkLst>
        </pc:cxnChg>
      </pc:sldChg>
      <pc:sldChg chg="addSp delSp modSp add mod">
        <pc:chgData name="Ruurd Noordhuis" userId="5f53153d-cf17-49e9-8295-3fc6213f07c3" providerId="ADAL" clId="{4F182265-7E53-41F7-B67E-4DCD73DBCDA8}" dt="2025-09-24T13:38:26.724" v="4737" actId="6549"/>
        <pc:sldMkLst>
          <pc:docMk/>
          <pc:sldMk cId="4171764948" sldId="393"/>
        </pc:sldMkLst>
        <pc:spChg chg="add mod">
          <ac:chgData name="Ruurd Noordhuis" userId="5f53153d-cf17-49e9-8295-3fc6213f07c3" providerId="ADAL" clId="{4F182265-7E53-41F7-B67E-4DCD73DBCDA8}" dt="2025-09-24T13:38:26.724" v="4737" actId="6549"/>
          <ac:spMkLst>
            <pc:docMk/>
            <pc:sldMk cId="4171764948" sldId="393"/>
            <ac:spMk id="4" creationId="{9E2D2FB4-51FF-16C0-A938-7CFFE3C3F23D}"/>
          </ac:spMkLst>
        </pc:spChg>
        <pc:spChg chg="mod">
          <ac:chgData name="Ruurd Noordhuis" userId="5f53153d-cf17-49e9-8295-3fc6213f07c3" providerId="ADAL" clId="{4F182265-7E53-41F7-B67E-4DCD73DBCDA8}" dt="2025-09-24T13:12:06.141" v="4252" actId="20577"/>
          <ac:spMkLst>
            <pc:docMk/>
            <pc:sldMk cId="4171764948" sldId="393"/>
            <ac:spMk id="6" creationId="{A60489E7-B220-BABD-5504-2151C44D69D2}"/>
          </ac:spMkLst>
        </pc:spChg>
        <pc:picChg chg="mod">
          <ac:chgData name="Ruurd Noordhuis" userId="5f53153d-cf17-49e9-8295-3fc6213f07c3" providerId="ADAL" clId="{4F182265-7E53-41F7-B67E-4DCD73DBCDA8}" dt="2025-09-24T13:38:04.877" v="4734" actId="1076"/>
          <ac:picMkLst>
            <pc:docMk/>
            <pc:sldMk cId="4171764948" sldId="393"/>
            <ac:picMk id="2" creationId="{954C67CB-2033-EA00-9125-67434676C9C2}"/>
          </ac:picMkLst>
        </pc:picChg>
        <pc:picChg chg="del">
          <ac:chgData name="Ruurd Noordhuis" userId="5f53153d-cf17-49e9-8295-3fc6213f07c3" providerId="ADAL" clId="{4F182265-7E53-41F7-B67E-4DCD73DBCDA8}" dt="2025-09-24T13:03:48.526" v="4189" actId="478"/>
          <ac:picMkLst>
            <pc:docMk/>
            <pc:sldMk cId="4171764948" sldId="393"/>
            <ac:picMk id="3" creationId="{9A0DD5A8-4126-36CB-847D-122AC193B2F1}"/>
          </ac:picMkLst>
        </pc:picChg>
        <pc:picChg chg="add mod ord">
          <ac:chgData name="Ruurd Noordhuis" userId="5f53153d-cf17-49e9-8295-3fc6213f07c3" providerId="ADAL" clId="{4F182265-7E53-41F7-B67E-4DCD73DBCDA8}" dt="2025-09-24T13:38:18.804" v="4736" actId="14100"/>
          <ac:picMkLst>
            <pc:docMk/>
            <pc:sldMk cId="4171764948" sldId="393"/>
            <ac:picMk id="7" creationId="{BAE6D076-AEA7-1C9B-F549-F9D4F6A9B824}"/>
          </ac:picMkLst>
        </pc:picChg>
        <pc:picChg chg="del">
          <ac:chgData name="Ruurd Noordhuis" userId="5f53153d-cf17-49e9-8295-3fc6213f07c3" providerId="ADAL" clId="{4F182265-7E53-41F7-B67E-4DCD73DBCDA8}" dt="2025-09-24T13:03:53.414" v="4191" actId="478"/>
          <ac:picMkLst>
            <pc:docMk/>
            <pc:sldMk cId="4171764948" sldId="393"/>
            <ac:picMk id="10" creationId="{12236B20-1841-345E-7EA9-0F745405D671}"/>
          </ac:picMkLst>
        </pc:picChg>
        <pc:picChg chg="del">
          <ac:chgData name="Ruurd Noordhuis" userId="5f53153d-cf17-49e9-8295-3fc6213f07c3" providerId="ADAL" clId="{4F182265-7E53-41F7-B67E-4DCD73DBCDA8}" dt="2025-09-24T13:03:51.203" v="4190" actId="478"/>
          <ac:picMkLst>
            <pc:docMk/>
            <pc:sldMk cId="4171764948" sldId="393"/>
            <ac:picMk id="12" creationId="{B5CFF5C8-0391-E45B-FCAD-4358517F7672}"/>
          </ac:picMkLst>
        </pc:picChg>
        <pc:picChg chg="del">
          <ac:chgData name="Ruurd Noordhuis" userId="5f53153d-cf17-49e9-8295-3fc6213f07c3" providerId="ADAL" clId="{4F182265-7E53-41F7-B67E-4DCD73DBCDA8}" dt="2025-09-24T13:03:55.063" v="4192" actId="478"/>
          <ac:picMkLst>
            <pc:docMk/>
            <pc:sldMk cId="4171764948" sldId="393"/>
            <ac:picMk id="14" creationId="{91F10112-93F5-31B1-5FC5-5E54175B3A14}"/>
          </ac:picMkLst>
        </pc:picChg>
      </pc:sldChg>
      <pc:sldChg chg="addSp delSp modSp add mod modAnim">
        <pc:chgData name="Ruurd Noordhuis" userId="5f53153d-cf17-49e9-8295-3fc6213f07c3" providerId="ADAL" clId="{4F182265-7E53-41F7-B67E-4DCD73DBCDA8}" dt="2025-09-24T13:22:32.555" v="4534"/>
        <pc:sldMkLst>
          <pc:docMk/>
          <pc:sldMk cId="1152768134" sldId="394"/>
        </pc:sldMkLst>
        <pc:spChg chg="del">
          <ac:chgData name="Ruurd Noordhuis" userId="5f53153d-cf17-49e9-8295-3fc6213f07c3" providerId="ADAL" clId="{4F182265-7E53-41F7-B67E-4DCD73DBCDA8}" dt="2025-09-24T13:16:21.289" v="4446" actId="478"/>
          <ac:spMkLst>
            <pc:docMk/>
            <pc:sldMk cId="1152768134" sldId="394"/>
            <ac:spMk id="4" creationId="{2DBE9523-8E5B-773C-440E-FBAF5B5902D0}"/>
          </ac:spMkLst>
        </pc:spChg>
        <pc:spChg chg="mod">
          <ac:chgData name="Ruurd Noordhuis" userId="5f53153d-cf17-49e9-8295-3fc6213f07c3" providerId="ADAL" clId="{4F182265-7E53-41F7-B67E-4DCD73DBCDA8}" dt="2025-09-24T13:16:53.772" v="4482" actId="20577"/>
          <ac:spMkLst>
            <pc:docMk/>
            <pc:sldMk cId="1152768134" sldId="394"/>
            <ac:spMk id="6" creationId="{65FB592A-6697-5509-3004-83311EE970FE}"/>
          </ac:spMkLst>
        </pc:spChg>
        <pc:spChg chg="add mod">
          <ac:chgData name="Ruurd Noordhuis" userId="5f53153d-cf17-49e9-8295-3fc6213f07c3" providerId="ADAL" clId="{4F182265-7E53-41F7-B67E-4DCD73DBCDA8}" dt="2025-09-24T13:22:32.555" v="4534"/>
          <ac:spMkLst>
            <pc:docMk/>
            <pc:sldMk cId="1152768134" sldId="394"/>
            <ac:spMk id="7" creationId="{4BBC4EDE-6BF9-4B0E-F23B-D45C15ABAAFC}"/>
          </ac:spMkLst>
        </pc:spChg>
        <pc:spChg chg="add mod">
          <ac:chgData name="Ruurd Noordhuis" userId="5f53153d-cf17-49e9-8295-3fc6213f07c3" providerId="ADAL" clId="{4F182265-7E53-41F7-B67E-4DCD73DBCDA8}" dt="2025-09-24T13:22:32.555" v="4534"/>
          <ac:spMkLst>
            <pc:docMk/>
            <pc:sldMk cId="1152768134" sldId="394"/>
            <ac:spMk id="9" creationId="{4AF758D3-B65E-50EA-348B-5DA0DF9039F5}"/>
          </ac:spMkLst>
        </pc:spChg>
        <pc:spChg chg="add mod">
          <ac:chgData name="Ruurd Noordhuis" userId="5f53153d-cf17-49e9-8295-3fc6213f07c3" providerId="ADAL" clId="{4F182265-7E53-41F7-B67E-4DCD73DBCDA8}" dt="2025-09-24T13:22:32.555" v="4534"/>
          <ac:spMkLst>
            <pc:docMk/>
            <pc:sldMk cId="1152768134" sldId="394"/>
            <ac:spMk id="10" creationId="{823983E4-6360-1885-353D-44DF50FFD38B}"/>
          </ac:spMkLst>
        </pc:spChg>
        <pc:spChg chg="add mod">
          <ac:chgData name="Ruurd Noordhuis" userId="5f53153d-cf17-49e9-8295-3fc6213f07c3" providerId="ADAL" clId="{4F182265-7E53-41F7-B67E-4DCD73DBCDA8}" dt="2025-09-24T13:22:32.555" v="4534"/>
          <ac:spMkLst>
            <pc:docMk/>
            <pc:sldMk cId="1152768134" sldId="394"/>
            <ac:spMk id="12" creationId="{6349F7DA-0D85-CD2B-9F99-E49DE7FCEF61}"/>
          </ac:spMkLst>
        </pc:spChg>
        <pc:picChg chg="del">
          <ac:chgData name="Ruurd Noordhuis" userId="5f53153d-cf17-49e9-8295-3fc6213f07c3" providerId="ADAL" clId="{4F182265-7E53-41F7-B67E-4DCD73DBCDA8}" dt="2025-09-24T13:16:17.170" v="4445" actId="478"/>
          <ac:picMkLst>
            <pc:docMk/>
            <pc:sldMk cId="1152768134" sldId="394"/>
            <ac:picMk id="2" creationId="{E8987581-6754-AF58-80D5-73B6A41EC0A8}"/>
          </ac:picMkLst>
        </pc:picChg>
        <pc:picChg chg="add mod">
          <ac:chgData name="Ruurd Noordhuis" userId="5f53153d-cf17-49e9-8295-3fc6213f07c3" providerId="ADAL" clId="{4F182265-7E53-41F7-B67E-4DCD73DBCDA8}" dt="2025-09-24T13:22:32.555" v="4534"/>
          <ac:picMkLst>
            <pc:docMk/>
            <pc:sldMk cId="1152768134" sldId="394"/>
            <ac:picMk id="3" creationId="{E27C3976-C07A-34A6-B844-396DB9E2D4FC}"/>
          </ac:picMkLst>
        </pc:picChg>
      </pc:sldChg>
      <pc:sldChg chg="addSp delSp modSp add mod">
        <pc:chgData name="Ruurd Noordhuis" userId="5f53153d-cf17-49e9-8295-3fc6213f07c3" providerId="ADAL" clId="{4F182265-7E53-41F7-B67E-4DCD73DBCDA8}" dt="2025-09-24T13:33:07.249" v="4660" actId="1076"/>
        <pc:sldMkLst>
          <pc:docMk/>
          <pc:sldMk cId="2347678793" sldId="395"/>
        </pc:sldMkLst>
        <pc:spChg chg="add del mod">
          <ac:chgData name="Ruurd Noordhuis" userId="5f53153d-cf17-49e9-8295-3fc6213f07c3" providerId="ADAL" clId="{4F182265-7E53-41F7-B67E-4DCD73DBCDA8}" dt="2025-09-24T13:25:52.310" v="4593" actId="478"/>
          <ac:spMkLst>
            <pc:docMk/>
            <pc:sldMk cId="2347678793" sldId="395"/>
            <ac:spMk id="4" creationId="{3526D041-C31C-E686-DBF9-C09C35ECE6F6}"/>
          </ac:spMkLst>
        </pc:spChg>
        <pc:spChg chg="mod">
          <ac:chgData name="Ruurd Noordhuis" userId="5f53153d-cf17-49e9-8295-3fc6213f07c3" providerId="ADAL" clId="{4F182265-7E53-41F7-B67E-4DCD73DBCDA8}" dt="2025-09-24T13:17:28.601" v="4531" actId="20577"/>
          <ac:spMkLst>
            <pc:docMk/>
            <pc:sldMk cId="2347678793" sldId="395"/>
            <ac:spMk id="6" creationId="{2ECCF01A-46B5-6B64-2F0B-58EA7F8B2E50}"/>
          </ac:spMkLst>
        </pc:spChg>
        <pc:spChg chg="add mod">
          <ac:chgData name="Ruurd Noordhuis" userId="5f53153d-cf17-49e9-8295-3fc6213f07c3" providerId="ADAL" clId="{4F182265-7E53-41F7-B67E-4DCD73DBCDA8}" dt="2025-09-24T13:33:07.249" v="4660" actId="1076"/>
          <ac:spMkLst>
            <pc:docMk/>
            <pc:sldMk cId="2347678793" sldId="395"/>
            <ac:spMk id="7" creationId="{7E4CFCF8-F0C3-D38E-D209-6F6A4EDDF2ED}"/>
          </ac:spMkLst>
        </pc:spChg>
        <pc:spChg chg="add del mod">
          <ac:chgData name="Ruurd Noordhuis" userId="5f53153d-cf17-49e9-8295-3fc6213f07c3" providerId="ADAL" clId="{4F182265-7E53-41F7-B67E-4DCD73DBCDA8}" dt="2025-09-24T13:26:10.305" v="4597" actId="478"/>
          <ac:spMkLst>
            <pc:docMk/>
            <pc:sldMk cId="2347678793" sldId="395"/>
            <ac:spMk id="10" creationId="{0B55EF6E-F7BD-2D5F-7638-C963223CC568}"/>
          </ac:spMkLst>
        </pc:spChg>
        <pc:spChg chg="add mod">
          <ac:chgData name="Ruurd Noordhuis" userId="5f53153d-cf17-49e9-8295-3fc6213f07c3" providerId="ADAL" clId="{4F182265-7E53-41F7-B67E-4DCD73DBCDA8}" dt="2025-09-24T13:32:51.252" v="4659" actId="20577"/>
          <ac:spMkLst>
            <pc:docMk/>
            <pc:sldMk cId="2347678793" sldId="395"/>
            <ac:spMk id="13" creationId="{DC5F12BD-2C5E-2F9B-5475-5B9C11934CB4}"/>
          </ac:spMkLst>
        </pc:spChg>
        <pc:picChg chg="add mod">
          <ac:chgData name="Ruurd Noordhuis" userId="5f53153d-cf17-49e9-8295-3fc6213f07c3" providerId="ADAL" clId="{4F182265-7E53-41F7-B67E-4DCD73DBCDA8}" dt="2025-09-24T13:26:15.604" v="4599" actId="1076"/>
          <ac:picMkLst>
            <pc:docMk/>
            <pc:sldMk cId="2347678793" sldId="395"/>
            <ac:picMk id="2" creationId="{4BEA9718-59D2-6C2A-9976-09D912AF47A5}"/>
          </ac:picMkLst>
        </pc:picChg>
        <pc:picChg chg="add">
          <ac:chgData name="Ruurd Noordhuis" userId="5f53153d-cf17-49e9-8295-3fc6213f07c3" providerId="ADAL" clId="{4F182265-7E53-41F7-B67E-4DCD73DBCDA8}" dt="2025-09-24T13:24:36.065" v="4541"/>
          <ac:picMkLst>
            <pc:docMk/>
            <pc:sldMk cId="2347678793" sldId="395"/>
            <ac:picMk id="3" creationId="{4399B413-62EA-257E-FEEB-3A0525CC4F70}"/>
          </ac:picMkLst>
        </pc:picChg>
        <pc:picChg chg="add mod">
          <ac:chgData name="Ruurd Noordhuis" userId="5f53153d-cf17-49e9-8295-3fc6213f07c3" providerId="ADAL" clId="{4F182265-7E53-41F7-B67E-4DCD73DBCDA8}" dt="2025-09-24T13:32:30.820" v="4631" actId="14100"/>
          <ac:picMkLst>
            <pc:docMk/>
            <pc:sldMk cId="2347678793" sldId="395"/>
            <ac:picMk id="12" creationId="{BA15D446-F9B7-C359-4649-5913406DBA50}"/>
          </ac:picMkLst>
        </pc:picChg>
      </pc:sldChg>
      <pc:sldMasterChg chg="delSldLayout">
        <pc:chgData name="Ruurd Noordhuis" userId="5f53153d-cf17-49e9-8295-3fc6213f07c3" providerId="ADAL" clId="{4F182265-7E53-41F7-B67E-4DCD73DBCDA8}" dt="2025-09-22T07:23:15.390" v="2546" actId="47"/>
        <pc:sldMasterMkLst>
          <pc:docMk/>
          <pc:sldMasterMk cId="293095679" sldId="2147483648"/>
        </pc:sldMasterMkLst>
        <pc:sldLayoutChg chg="del">
          <pc:chgData name="Ruurd Noordhuis" userId="5f53153d-cf17-49e9-8295-3fc6213f07c3" providerId="ADAL" clId="{4F182265-7E53-41F7-B67E-4DCD73DBCDA8}" dt="2025-09-22T07:20:38.103" v="2444" actId="2696"/>
          <pc:sldLayoutMkLst>
            <pc:docMk/>
            <pc:sldMasterMk cId="293095679" sldId="2147483648"/>
            <pc:sldLayoutMk cId="2077824664" sldId="2147483660"/>
          </pc:sldLayoutMkLst>
        </pc:sldLayoutChg>
        <pc:sldLayoutChg chg="del">
          <pc:chgData name="Ruurd Noordhuis" userId="5f53153d-cf17-49e9-8295-3fc6213f07c3" providerId="ADAL" clId="{4F182265-7E53-41F7-B67E-4DCD73DBCDA8}" dt="2025-09-22T07:23:15.390" v="2546" actId="47"/>
          <pc:sldLayoutMkLst>
            <pc:docMk/>
            <pc:sldMasterMk cId="293095679" sldId="2147483648"/>
            <pc:sldLayoutMk cId="2203410829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011FE-1B41-430B-A195-5A7852183B7B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C00C1-0005-4613-85B9-307F0CE1709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9490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C00C1-0005-4613-85B9-307F0CE1709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4363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C00C1-0005-4613-85B9-307F0CE1709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2530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C00C1-0005-4613-85B9-307F0CE17090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0848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C00C1-0005-4613-85B9-307F0CE17090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4428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C00C1-0005-4613-85B9-307F0CE17090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7891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9AB34-2366-503A-B2B0-0966A832D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F0A1B5D-4808-E37F-A008-5F17DEA908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E732DF-36B7-5874-9677-EDBB88ED7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5B82-BE54-4E67-A3B1-CC6CCF12FE7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8C0A2A-7DEB-531C-CB0D-1F4CF4197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3F2F48-9054-58EA-36C6-12703A470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4B41-7E7F-470E-BA18-14E09C7A59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5546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C4AD7-4827-6C60-D21D-E98783849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59712FB-DF1E-FBD7-6F06-66CA8F0E29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AB5520-D98F-4DA1-CA63-E641B22F1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5B82-BE54-4E67-A3B1-CC6CCF12FE7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6A4E11B-7257-5A99-6C97-40C00B609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14360D-0A96-8DA1-125D-4384B9EA7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4B41-7E7F-470E-BA18-14E09C7A59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326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8AEE179-6009-24B4-523D-2587DBAA3B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14A417B-FBF8-AD44-4F39-B35F3D942D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ED2D34-BAA1-68AF-9D82-354E1CFF6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5B82-BE54-4E67-A3B1-CC6CCF12FE7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A3BC36-3120-D829-A706-5EF8623BB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4008091-8FB6-2198-C6DD-AAFD3E9D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4B41-7E7F-470E-BA18-14E09C7A59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854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38DC48-0A12-2D0E-5902-EFA5BB5AB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847E4B-C2BB-16C7-E664-F8EF40E80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B4EC01-E9B7-E379-1F1B-3E212E13C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5B82-BE54-4E67-A3B1-CC6CCF12FE7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455B02-D63C-A39E-3EA4-606DD58D8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2B7C76-F772-8C87-AE9C-DC4104E92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4B41-7E7F-470E-BA18-14E09C7A59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1846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DB777D-9374-F838-A763-41AA94474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A278609-C3D6-12F6-A6B3-F3D53BAF6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06E134-5309-ADE2-3D2E-AAAF3BF1F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5B82-BE54-4E67-A3B1-CC6CCF12FE7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7A8034D-12C1-A201-6104-68C0C9EC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44D946-B04F-FCD7-FB7C-5FA5963A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4B41-7E7F-470E-BA18-14E09C7A59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5932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C106C7-D70A-B791-AE8E-E7437137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B636C4-AB45-5366-A575-8B5AA127A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2029DED-D6CB-33EF-C2E0-8804F8CF4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2D499D-9658-F36F-CE7E-E21F749CF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5B82-BE54-4E67-A3B1-CC6CCF12FE7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97E2B6A-7069-04E4-9679-55206E2A1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9EB7B6E-281F-7A5F-E852-994722254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4B41-7E7F-470E-BA18-14E09C7A59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299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3B9F1B-47A3-9722-B6B3-AC7B97CCC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0A45A52-75EE-639B-EEBD-CE0942EFE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40DEF9B-5903-A539-B284-D86E73F99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D37D8A1-2D22-6635-DAFD-13EA847BD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744AEF7-2284-209C-7B48-D530E836B8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8CF1D38-72C1-65EF-A16D-3271A50B2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5B82-BE54-4E67-A3B1-CC6CCF12FE7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D83194D-36BE-6E2E-4B0A-FB5B6C4DB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BE8A347-1B1C-3B21-AB48-312C94AD8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4B41-7E7F-470E-BA18-14E09C7A59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057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217046-6E08-F354-A321-72B347FCC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A427A67-724B-9EB6-C22C-3CF472C04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5B82-BE54-4E67-A3B1-CC6CCF12FE7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74C5E8C-EE4B-6C55-6FEA-313BB784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C5E7B56-F4B3-BE00-8BCA-1C615E64A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4B41-7E7F-470E-BA18-14E09C7A59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5330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B7BCC9A-86A3-0573-44EC-ED4B89908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5B82-BE54-4E67-A3B1-CC6CCF12FE7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2575554-9589-0B65-61C8-CAC46D586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083A61D-F550-F249-E74E-7174C9303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4B41-7E7F-470E-BA18-14E09C7A59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7328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157E9-0826-8209-4B32-F28D9D99D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3327C6-FEDD-C4AE-03FD-145A3479C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1166F22-030F-EE46-6D90-451FEF580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09B3BC8-5CB4-7DB6-C828-8B9F778E1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5B82-BE54-4E67-A3B1-CC6CCF12FE7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E91E308-D8E8-1279-2CF0-0E750642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E73F3A9-0157-9066-0DB1-88BFE267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4B41-7E7F-470E-BA18-14E09C7A59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634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5E855A-160C-CEE0-0EB4-663243086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13B83F9-F6F2-84F3-FAFC-366C2FD2BF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7F7671A-DE1D-7B18-2705-2B361BB4C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77B4D2C-4B76-F735-287A-280A7D776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5B82-BE54-4E67-A3B1-CC6CCF12FE7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17C0835-EB8D-7BB5-27E1-3697CD2D4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D86E2D-AF8F-D0D2-FEDA-5BFCCF506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4B41-7E7F-470E-BA18-14E09C7A59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6405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20F9812-82D9-2637-2CCF-E07144C3D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90858BE-67F7-489E-8047-6FFE39197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537B65-323B-BF47-BA4D-9253E0BBB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65B82-BE54-4E67-A3B1-CC6CCF12FE7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4D865B9-9292-3C85-8C01-2689F2173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BC4575-5B63-4C16-0DD1-D9FA03DB8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04B41-7E7F-470E-BA18-14E09C7A59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09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bbles in the water&#10;&#10;Description automatically generated">
            <a:extLst>
              <a:ext uri="{FF2B5EF4-FFF2-40B4-BE49-F238E27FC236}">
                <a16:creationId xmlns:a16="http://schemas.microsoft.com/office/drawing/2014/main" id="{74906615-DE2B-998A-42C5-C819F95195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24980"/>
          <a:stretch/>
        </p:blipFill>
        <p:spPr>
          <a:xfrm>
            <a:off x="20" y="9154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10B6-E370-F4D8-1168-31A023987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786" y="1751085"/>
            <a:ext cx="11065397" cy="3605579"/>
          </a:xfrm>
        </p:spPr>
        <p:txBody>
          <a:bodyPr>
            <a:normAutofit/>
          </a:bodyPr>
          <a:lstStyle/>
          <a:p>
            <a:r>
              <a:rPr lang="nl-NL" sz="7200" b="1" dirty="0">
                <a:solidFill>
                  <a:schemeClr val="accent1">
                    <a:lumMod val="75000"/>
                  </a:schemeClr>
                </a:solidFill>
              </a:rPr>
              <a:t>Onderzoek</a:t>
            </a:r>
            <a:br>
              <a:rPr lang="nl-NL" sz="7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nl-NL" sz="7200" b="1" dirty="0">
                <a:solidFill>
                  <a:schemeClr val="accent1">
                    <a:lumMod val="75000"/>
                  </a:schemeClr>
                </a:solidFill>
              </a:rPr>
              <a:t>Onderwaterwereld</a:t>
            </a:r>
            <a:br>
              <a:rPr lang="nl-NL" sz="7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nl-NL" sz="7200" b="1" dirty="0">
                <a:solidFill>
                  <a:schemeClr val="accent1">
                    <a:lumMod val="75000"/>
                  </a:schemeClr>
                </a:solidFill>
              </a:rPr>
              <a:t>IJsselmeergebied</a:t>
            </a:r>
            <a:br>
              <a:rPr lang="nl-NL" sz="72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94E804-E2C7-B79F-785E-9BB2F3464690}"/>
              </a:ext>
            </a:extLst>
          </p:cNvPr>
          <p:cNvSpPr/>
          <p:nvPr/>
        </p:nvSpPr>
        <p:spPr>
          <a:xfrm>
            <a:off x="-20" y="5800165"/>
            <a:ext cx="12192020" cy="1057835"/>
          </a:xfrm>
          <a:prstGeom prst="rect">
            <a:avLst/>
          </a:prstGeom>
          <a:solidFill>
            <a:srgbClr val="FFFFFF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01_WUR_standard">
            <a:extLst>
              <a:ext uri="{FF2B5EF4-FFF2-40B4-BE49-F238E27FC236}">
                <a16:creationId xmlns:a16="http://schemas.microsoft.com/office/drawing/2014/main" id="{E43DBC39-A18B-6EAC-6ABC-3828CE4A6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0" y="5815167"/>
            <a:ext cx="3163824" cy="93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valogo_regular_compact_d_nl">
            <a:extLst>
              <a:ext uri="{FF2B5EF4-FFF2-40B4-BE49-F238E27FC236}">
                <a16:creationId xmlns:a16="http://schemas.microsoft.com/office/drawing/2014/main" id="{F46EE77D-4B2C-0EE2-8C37-D7ED24D71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54" y="6062472"/>
            <a:ext cx="2694716" cy="56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68552D-09DE-32B8-208E-D664D5C291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91" b="89899" l="7213" r="89836">
                        <a14:foregroundMark x1="7213" y1="27273" x2="7213" y2="27273"/>
                        <a14:foregroundMark x1="22295" y1="42424" x2="22295" y2="42424"/>
                        <a14:foregroundMark x1="35738" y1="28283" x2="35738" y2="28283"/>
                        <a14:foregroundMark x1="43934" y1="30303" x2="43934" y2="30303"/>
                        <a14:foregroundMark x1="64918" y1="44444" x2="64918" y2="44444"/>
                        <a14:foregroundMark x1="73443" y1="45455" x2="73443" y2="45455"/>
                        <a14:foregroundMark x1="86885" y1="41414" x2="86885" y2="414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9014" y="6001216"/>
            <a:ext cx="2118652" cy="687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7DA79F-D739-450B-1726-22166B10B4B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84698" b="1462"/>
          <a:stretch>
            <a:fillRect/>
          </a:stretch>
        </p:blipFill>
        <p:spPr>
          <a:xfrm flipH="1">
            <a:off x="6983" y="0"/>
            <a:ext cx="12178034" cy="112471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6A260D-ABE1-EAD7-7F8E-0A7352435F79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AA1F32-B5FE-176E-08F0-348F455F7D9C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ijkswaterstaat | Data overheid">
            <a:extLst>
              <a:ext uri="{FF2B5EF4-FFF2-40B4-BE49-F238E27FC236}">
                <a16:creationId xmlns:a16="http://schemas.microsoft.com/office/drawing/2014/main" id="{17EB8ED1-8751-3CBA-B82E-9B9F5DF0F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5" t="43402" r="11350" b="12586"/>
          <a:stretch>
            <a:fillRect/>
          </a:stretch>
        </p:blipFill>
        <p:spPr bwMode="auto">
          <a:xfrm>
            <a:off x="6163255" y="5910150"/>
            <a:ext cx="3757472" cy="89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7094686-F2BB-2E18-48E3-492C5CF40885}"/>
              </a:ext>
            </a:extLst>
          </p:cNvPr>
          <p:cNvSpPr txBox="1">
            <a:spLocks/>
          </p:cNvSpPr>
          <p:nvPr/>
        </p:nvSpPr>
        <p:spPr>
          <a:xfrm>
            <a:off x="558736" y="2040498"/>
            <a:ext cx="11065397" cy="36055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700" b="1" dirty="0">
                <a:solidFill>
                  <a:schemeClr val="accent1">
                    <a:lumMod val="75000"/>
                  </a:schemeClr>
                </a:solidFill>
              </a:rPr>
              <a:t>Flos Fleischer, John van Schie &amp; Ruurd Noordhuis</a:t>
            </a:r>
            <a:endParaRPr lang="en-US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895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56AA8-893E-FDD3-B1A4-E64BDBAE7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EF61C9-8D93-C834-684C-4C18D796A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817" y="1363902"/>
            <a:ext cx="5887541" cy="4844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C93337-64EB-6F41-7A3C-1C0D946325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4698" b="1462"/>
          <a:stretch>
            <a:fillRect/>
          </a:stretch>
        </p:blipFill>
        <p:spPr>
          <a:xfrm flipH="1">
            <a:off x="6983" y="0"/>
            <a:ext cx="12178034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B6D419-A3D2-4788-ABF0-BC0D46A002FF}"/>
              </a:ext>
            </a:extLst>
          </p:cNvPr>
          <p:cNvSpPr txBox="1"/>
          <p:nvPr/>
        </p:nvSpPr>
        <p:spPr>
          <a:xfrm>
            <a:off x="469392" y="239190"/>
            <a:ext cx="110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Recente verschilkaarten en dwarsraaien 1995 - 2025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558FA5-BA56-1733-D711-9F829998018C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06719B-5543-DC20-8837-63B4E1F8EAE1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E0FA823-F49E-C9E3-D722-8B2E526F2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24" y="2511288"/>
            <a:ext cx="3719695" cy="36974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53F4F6-A976-0638-9D87-B6D8BC0D9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434" y="3922777"/>
            <a:ext cx="4485436" cy="269603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81B3154-4F60-B11D-D78E-F72D8116A2F3}"/>
              </a:ext>
            </a:extLst>
          </p:cNvPr>
          <p:cNvSpPr txBox="1"/>
          <p:nvPr/>
        </p:nvSpPr>
        <p:spPr>
          <a:xfrm>
            <a:off x="4413504" y="4901462"/>
            <a:ext cx="217607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Zuiderzee-geul 1935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ED6F6-7A57-BAE8-E890-9E0C062D6851}"/>
              </a:ext>
            </a:extLst>
          </p:cNvPr>
          <p:cNvSpPr txBox="1"/>
          <p:nvPr/>
        </p:nvSpPr>
        <p:spPr>
          <a:xfrm>
            <a:off x="268224" y="1363902"/>
            <a:ext cx="3947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Drie recente rondes dieptelodingen:</a:t>
            </a:r>
          </a:p>
          <a:p>
            <a:endParaRPr lang="nl-NL" dirty="0"/>
          </a:p>
          <a:p>
            <a:r>
              <a:rPr lang="nl-NL" dirty="0"/>
              <a:t>1996-2001;   2005-2011;   2018-2023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F7D6831-ED10-47CF-989D-C8A8527B6FD9}"/>
              </a:ext>
            </a:extLst>
          </p:cNvPr>
          <p:cNvGrpSpPr/>
          <p:nvPr/>
        </p:nvGrpSpPr>
        <p:grpSpPr>
          <a:xfrm>
            <a:off x="6096000" y="1819549"/>
            <a:ext cx="5830257" cy="3081913"/>
            <a:chOff x="6096000" y="1819549"/>
            <a:chExt cx="5830257" cy="308191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C07B12-64C7-D041-8AEB-84E3EC700A59}"/>
                </a:ext>
              </a:extLst>
            </p:cNvPr>
            <p:cNvSpPr txBox="1"/>
            <p:nvPr/>
          </p:nvSpPr>
          <p:spPr>
            <a:xfrm>
              <a:off x="7820601" y="1819549"/>
              <a:ext cx="4105656" cy="646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/>
                <a:t>IJsselmeer:</a:t>
              </a:r>
            </a:p>
            <a:p>
              <a:pPr algn="ctr"/>
              <a:r>
                <a:rPr lang="nl-NL" dirty="0"/>
                <a:t>Opvullen centrale geulen lijkt gestagneerd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659C830-A954-3C68-123D-24DC786C984A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6931152" y="2142715"/>
              <a:ext cx="889449" cy="15331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912BD1A-43CD-E6C6-DAFD-64EB4AFE2B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2142715"/>
              <a:ext cx="1724601" cy="14691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79536F2-8870-FAD7-2A97-A752ABDCFA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89720" y="2453612"/>
              <a:ext cx="1471617" cy="21458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01C8D44-7B3E-EC74-11A4-71D8B4041AA9}"/>
                </a:ext>
              </a:extLst>
            </p:cNvPr>
            <p:cNvCxnSpPr>
              <a:cxnSpLocks/>
            </p:cNvCxnSpPr>
            <p:nvPr/>
          </p:nvCxnSpPr>
          <p:spPr>
            <a:xfrm>
              <a:off x="10661337" y="2453612"/>
              <a:ext cx="153809" cy="24478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4262A35-5C85-6B77-9601-FD8761E0A752}"/>
              </a:ext>
            </a:extLst>
          </p:cNvPr>
          <p:cNvSpPr txBox="1"/>
          <p:nvPr/>
        </p:nvSpPr>
        <p:spPr>
          <a:xfrm>
            <a:off x="4318817" y="6272784"/>
            <a:ext cx="3049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John van Schie, RWS</a:t>
            </a:r>
          </a:p>
        </p:txBody>
      </p:sp>
    </p:spTree>
    <p:extLst>
      <p:ext uri="{BB962C8B-B14F-4D97-AF65-F5344CB8AC3E}">
        <p14:creationId xmlns:p14="http://schemas.microsoft.com/office/powerpoint/2010/main" val="3267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F288C-6326-AB5B-BBE3-7FF8BFA87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BA9CFF-3FDE-96B0-E920-6653C34CA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955" y="1476739"/>
            <a:ext cx="5738909" cy="4759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CA8BF8-6283-FF2B-0936-E94D3B7E18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4698" b="1462"/>
          <a:stretch>
            <a:fillRect/>
          </a:stretch>
        </p:blipFill>
        <p:spPr>
          <a:xfrm>
            <a:off x="0" y="0"/>
            <a:ext cx="12185017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E071C2-BE93-9D07-09E8-B53B4C08CE79}"/>
              </a:ext>
            </a:extLst>
          </p:cNvPr>
          <p:cNvSpPr txBox="1"/>
          <p:nvPr/>
        </p:nvSpPr>
        <p:spPr>
          <a:xfrm>
            <a:off x="469392" y="239190"/>
            <a:ext cx="110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Markermeer: van vervlakking naar integrale verdieping?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E62CA-E719-7C20-51E8-65C52344322E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F96B29-3B87-3D3C-6B36-1B0D0DBFC9B7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DF24D0D-B8F9-8CFA-83B4-D59AF8E1B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63" y="1476739"/>
            <a:ext cx="3719695" cy="36974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89187D-6B15-4012-548B-EEBD0C31E59C}"/>
              </a:ext>
            </a:extLst>
          </p:cNvPr>
          <p:cNvSpPr txBox="1"/>
          <p:nvPr/>
        </p:nvSpPr>
        <p:spPr>
          <a:xfrm>
            <a:off x="5981700" y="2366982"/>
            <a:ext cx="294979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Doorgaande verdieping, vooral westkant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EFB320-7660-B43D-AB60-64ED328E8C50}"/>
              </a:ext>
            </a:extLst>
          </p:cNvPr>
          <p:cNvSpPr txBox="1"/>
          <p:nvPr/>
        </p:nvSpPr>
        <p:spPr>
          <a:xfrm>
            <a:off x="8938945" y="3429000"/>
            <a:ext cx="232983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 err="1"/>
              <a:t>Verondieping</a:t>
            </a:r>
            <a:r>
              <a:rPr lang="nl-NL" dirty="0"/>
              <a:t> oostkant gestagneerd?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488D7C-E7AE-0D47-1342-8C86B26C48D4}"/>
              </a:ext>
            </a:extLst>
          </p:cNvPr>
          <p:cNvSpPr txBox="1"/>
          <p:nvPr/>
        </p:nvSpPr>
        <p:spPr>
          <a:xfrm>
            <a:off x="2563169" y="5908583"/>
            <a:ext cx="3049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John van Schie, RWS</a:t>
            </a:r>
          </a:p>
        </p:txBody>
      </p:sp>
    </p:spTree>
    <p:extLst>
      <p:ext uri="{BB962C8B-B14F-4D97-AF65-F5344CB8AC3E}">
        <p14:creationId xmlns:p14="http://schemas.microsoft.com/office/powerpoint/2010/main" val="365289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B78C0-F8A9-829A-9B0A-7FA0D6388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B9BD7E-CEFD-114A-07BA-C989E9EA7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698" b="1462"/>
          <a:stretch>
            <a:fillRect/>
          </a:stretch>
        </p:blipFill>
        <p:spPr>
          <a:xfrm>
            <a:off x="0" y="0"/>
            <a:ext cx="12185017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5D9F73-52EB-13BA-7B6D-4F301B997428}"/>
              </a:ext>
            </a:extLst>
          </p:cNvPr>
          <p:cNvSpPr txBox="1"/>
          <p:nvPr/>
        </p:nvSpPr>
        <p:spPr>
          <a:xfrm>
            <a:off x="469392" y="239190"/>
            <a:ext cx="110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Dwarsraaien Markermeer: omkering door consolidatie?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4B0288-BC07-BA49-E132-C2B934658C97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FDA166-E221-ECA3-9A88-B5EEBD22B708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1575FEC-859E-1EDD-D1BD-6903A08CB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63" y="1476739"/>
            <a:ext cx="3719695" cy="369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335278-CF25-082C-A511-0C168754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378" y="1476740"/>
            <a:ext cx="6592648" cy="5029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384C51-8B4C-EE91-0214-090AE71BD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378" y="1476739"/>
            <a:ext cx="6597708" cy="5029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E9CB6E-A00A-3648-E4D4-A2C7BA2A5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3318" y="1476738"/>
            <a:ext cx="6597708" cy="50292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79E99E-86FA-D938-2BB5-684E3E971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8378" y="1476736"/>
            <a:ext cx="6592648" cy="50420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61DAC8D-A6EB-E280-DF89-8DD8DC42350B}"/>
              </a:ext>
            </a:extLst>
          </p:cNvPr>
          <p:cNvGrpSpPr/>
          <p:nvPr/>
        </p:nvGrpSpPr>
        <p:grpSpPr>
          <a:xfrm>
            <a:off x="1386001" y="5331028"/>
            <a:ext cx="5325695" cy="914709"/>
            <a:chOff x="1386001" y="5331028"/>
            <a:chExt cx="5325695" cy="91470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8117CA-D832-A467-DD1E-631810EC83ED}"/>
                </a:ext>
              </a:extLst>
            </p:cNvPr>
            <p:cNvSpPr txBox="1"/>
            <p:nvPr/>
          </p:nvSpPr>
          <p:spPr>
            <a:xfrm>
              <a:off x="1386001" y="5599406"/>
              <a:ext cx="2329838" cy="646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Westelijk</a:t>
              </a:r>
              <a:r>
                <a:rPr lang="en-GB" dirty="0"/>
                <a:t> </a:t>
              </a:r>
              <a:r>
                <a:rPr lang="en-GB" dirty="0" err="1"/>
                <a:t>Markermeer</a:t>
              </a:r>
              <a:endParaRPr lang="en-GB" dirty="0"/>
            </a:p>
            <a:p>
              <a:r>
                <a:rPr lang="en-GB" dirty="0"/>
                <a:t>nu halve meter </a:t>
              </a:r>
              <a:r>
                <a:rPr lang="en-GB" dirty="0" err="1"/>
                <a:t>dieper</a:t>
              </a:r>
              <a:endParaRPr lang="nl-NL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716406B-3A5B-C173-043F-1D4E9C8DB3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5839" y="5331028"/>
              <a:ext cx="2995857" cy="5869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190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02497-05F4-9DE7-82E6-DFAC976BB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23B9B-18B4-3B3F-75DD-D65F78151D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698" b="1462"/>
          <a:stretch>
            <a:fillRect/>
          </a:stretch>
        </p:blipFill>
        <p:spPr>
          <a:xfrm>
            <a:off x="0" y="-9144"/>
            <a:ext cx="12185017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3C8C48-BA72-02C4-9B0E-140D31B149A1}"/>
              </a:ext>
            </a:extLst>
          </p:cNvPr>
          <p:cNvSpPr txBox="1"/>
          <p:nvPr/>
        </p:nvSpPr>
        <p:spPr>
          <a:xfrm>
            <a:off x="479753" y="229471"/>
            <a:ext cx="110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err="1">
                <a:solidFill>
                  <a:schemeClr val="bg1"/>
                </a:solidFill>
              </a:rPr>
              <a:t>Kubering</a:t>
            </a:r>
            <a:r>
              <a:rPr lang="nl-NL" sz="3600" b="1" dirty="0">
                <a:solidFill>
                  <a:schemeClr val="bg1"/>
                </a:solidFill>
              </a:rPr>
              <a:t> verdieping Markermeer en IJsselmeer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CC63F8-6720-8649-8037-F6CE29671F38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D45468-731F-1E7D-0C2C-BEE54C89FB7B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map of a city&#10;&#10;AI-generated content may be incorrect.">
            <a:extLst>
              <a:ext uri="{FF2B5EF4-FFF2-40B4-BE49-F238E27FC236}">
                <a16:creationId xmlns:a16="http://schemas.microsoft.com/office/drawing/2014/main" id="{72469534-D51B-B95A-3270-E244E25B9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988" y="2353920"/>
            <a:ext cx="4177638" cy="4152053"/>
          </a:xfrm>
          <a:prstGeom prst="rect">
            <a:avLst/>
          </a:prstGeom>
        </p:spPr>
      </p:pic>
      <p:pic>
        <p:nvPicPr>
          <p:cNvPr id="13" name="Picture 12" descr="A map of a city&#10;&#10;AI-generated content may be incorrect.">
            <a:extLst>
              <a:ext uri="{FF2B5EF4-FFF2-40B4-BE49-F238E27FC236}">
                <a16:creationId xmlns:a16="http://schemas.microsoft.com/office/drawing/2014/main" id="{E24DE6CC-BD8F-B036-AEBA-0D4C3254F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03" y="3095049"/>
            <a:ext cx="3527613" cy="3410924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A998BDC-C6C7-24BE-D42C-1C98793183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32578"/>
              </p:ext>
            </p:extLst>
          </p:nvPr>
        </p:nvGraphicFramePr>
        <p:xfrm>
          <a:off x="258003" y="1414428"/>
          <a:ext cx="424992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6643">
                  <a:extLst>
                    <a:ext uri="{9D8B030D-6E8A-4147-A177-3AD203B41FA5}">
                      <a16:colId xmlns:a16="http://schemas.microsoft.com/office/drawing/2014/main" val="1831034091"/>
                    </a:ext>
                  </a:extLst>
                </a:gridCol>
                <a:gridCol w="1416643">
                  <a:extLst>
                    <a:ext uri="{9D8B030D-6E8A-4147-A177-3AD203B41FA5}">
                      <a16:colId xmlns:a16="http://schemas.microsoft.com/office/drawing/2014/main" val="270709599"/>
                    </a:ext>
                  </a:extLst>
                </a:gridCol>
                <a:gridCol w="1416643">
                  <a:extLst>
                    <a:ext uri="{9D8B030D-6E8A-4147-A177-3AD203B41FA5}">
                      <a16:colId xmlns:a16="http://schemas.microsoft.com/office/drawing/2014/main" val="8086803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Markermeer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Verschil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Verschil</a:t>
                      </a:r>
                    </a:p>
                    <a:p>
                      <a:r>
                        <a:rPr lang="nl-NL" dirty="0"/>
                        <a:t>in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369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2000 - 2010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-56 </a:t>
                      </a:r>
                      <a:r>
                        <a:rPr lang="nl-NL" dirty="0" err="1"/>
                        <a:t>milj</a:t>
                      </a:r>
                      <a:r>
                        <a:rPr lang="nl-NL" dirty="0"/>
                        <a:t>. 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-11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297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2010 - 2020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-55 </a:t>
                      </a:r>
                      <a:r>
                        <a:rPr lang="nl-NL" dirty="0" err="1"/>
                        <a:t>milj</a:t>
                      </a:r>
                      <a:r>
                        <a:rPr lang="nl-NL" dirty="0"/>
                        <a:t>. 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-10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868824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AB169669-A8B7-3A2E-8E0D-50AF37AE79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286769"/>
              </p:ext>
            </p:extLst>
          </p:nvPr>
        </p:nvGraphicFramePr>
        <p:xfrm>
          <a:off x="7620059" y="1414428"/>
          <a:ext cx="424992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6643">
                  <a:extLst>
                    <a:ext uri="{9D8B030D-6E8A-4147-A177-3AD203B41FA5}">
                      <a16:colId xmlns:a16="http://schemas.microsoft.com/office/drawing/2014/main" val="1831034091"/>
                    </a:ext>
                  </a:extLst>
                </a:gridCol>
                <a:gridCol w="1416643">
                  <a:extLst>
                    <a:ext uri="{9D8B030D-6E8A-4147-A177-3AD203B41FA5}">
                      <a16:colId xmlns:a16="http://schemas.microsoft.com/office/drawing/2014/main" val="270709599"/>
                    </a:ext>
                  </a:extLst>
                </a:gridCol>
                <a:gridCol w="1416643">
                  <a:extLst>
                    <a:ext uri="{9D8B030D-6E8A-4147-A177-3AD203B41FA5}">
                      <a16:colId xmlns:a16="http://schemas.microsoft.com/office/drawing/2014/main" val="8086803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IJsselmeer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Verschil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Verschil</a:t>
                      </a:r>
                    </a:p>
                    <a:p>
                      <a:r>
                        <a:rPr lang="nl-NL" dirty="0"/>
                        <a:t>in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369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1998 - 2008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-5 </a:t>
                      </a:r>
                      <a:r>
                        <a:rPr lang="nl-NL" dirty="0" err="1"/>
                        <a:t>milj</a:t>
                      </a:r>
                      <a:r>
                        <a:rPr lang="nl-NL" dirty="0"/>
                        <a:t>. 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-1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297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2008 - 2019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-90 </a:t>
                      </a:r>
                      <a:r>
                        <a:rPr lang="nl-NL" dirty="0" err="1"/>
                        <a:t>milj</a:t>
                      </a:r>
                      <a:r>
                        <a:rPr lang="nl-NL" dirty="0"/>
                        <a:t>. 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-11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86882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9318AED-A707-7B23-C9C7-A8CE1D9373FF}"/>
              </a:ext>
            </a:extLst>
          </p:cNvPr>
          <p:cNvSpPr txBox="1"/>
          <p:nvPr/>
        </p:nvSpPr>
        <p:spPr>
          <a:xfrm>
            <a:off x="2467958" y="5306798"/>
            <a:ext cx="2542953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err="1"/>
              <a:t>Markermeer</a:t>
            </a:r>
            <a:r>
              <a:rPr lang="en-GB" dirty="0"/>
              <a:t>:</a:t>
            </a:r>
          </a:p>
          <a:p>
            <a:r>
              <a:rPr lang="en-GB" dirty="0" err="1"/>
              <a:t>Doorgaande</a:t>
            </a:r>
            <a:r>
              <a:rPr lang="en-GB" dirty="0"/>
              <a:t> </a:t>
            </a:r>
            <a:r>
              <a:rPr lang="en-GB" dirty="0" err="1"/>
              <a:t>verdieping</a:t>
            </a:r>
            <a:r>
              <a:rPr lang="en-GB" dirty="0"/>
              <a:t> met </a:t>
            </a:r>
            <a:r>
              <a:rPr lang="en-GB" dirty="0" err="1"/>
              <a:t>ong</a:t>
            </a:r>
            <a:r>
              <a:rPr lang="en-GB" dirty="0"/>
              <a:t>. 1 cm / </a:t>
            </a:r>
            <a:r>
              <a:rPr lang="en-GB" dirty="0" err="1"/>
              <a:t>jaar</a:t>
            </a:r>
            <a:endParaRPr lang="nl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487D9-923B-5781-DB00-60063FEF4A79}"/>
              </a:ext>
            </a:extLst>
          </p:cNvPr>
          <p:cNvSpPr txBox="1"/>
          <p:nvPr/>
        </p:nvSpPr>
        <p:spPr>
          <a:xfrm>
            <a:off x="9398160" y="4520242"/>
            <a:ext cx="232983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err="1"/>
              <a:t>IJsselmeer</a:t>
            </a:r>
            <a:r>
              <a:rPr lang="en-GB" dirty="0"/>
              <a:t>: </a:t>
            </a:r>
            <a:r>
              <a:rPr lang="en-GB" dirty="0" err="1"/>
              <a:t>Verdieping</a:t>
            </a:r>
            <a:r>
              <a:rPr lang="en-GB" dirty="0"/>
              <a:t> </a:t>
            </a:r>
            <a:r>
              <a:rPr lang="en-GB" dirty="0" err="1"/>
              <a:t>discontinu</a:t>
            </a:r>
            <a:r>
              <a:rPr lang="en-GB" dirty="0"/>
              <a:t>, </a:t>
            </a:r>
            <a:r>
              <a:rPr lang="en-GB" dirty="0" err="1"/>
              <a:t>vooral</a:t>
            </a:r>
            <a:r>
              <a:rPr lang="en-GB" dirty="0"/>
              <a:t> </a:t>
            </a:r>
            <a:r>
              <a:rPr lang="en-GB" dirty="0" err="1"/>
              <a:t>zuidelijk</a:t>
            </a:r>
            <a:r>
              <a:rPr lang="en-GB" dirty="0"/>
              <a:t> </a:t>
            </a:r>
            <a:r>
              <a:rPr lang="en-GB" dirty="0" err="1"/>
              <a:t>deel</a:t>
            </a:r>
            <a:endParaRPr lang="nl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6E6DF8-CCEF-576B-9F1A-4AD8045358A1}"/>
              </a:ext>
            </a:extLst>
          </p:cNvPr>
          <p:cNvSpPr txBox="1"/>
          <p:nvPr/>
        </p:nvSpPr>
        <p:spPr>
          <a:xfrm>
            <a:off x="9979560" y="6230128"/>
            <a:ext cx="1954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John van Schie, RWS</a:t>
            </a:r>
          </a:p>
        </p:txBody>
      </p:sp>
    </p:spTree>
    <p:extLst>
      <p:ext uri="{BB962C8B-B14F-4D97-AF65-F5344CB8AC3E}">
        <p14:creationId xmlns:p14="http://schemas.microsoft.com/office/powerpoint/2010/main" val="1589046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266C11-0507-7F22-55BD-263738E70F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698" b="1462"/>
          <a:stretch>
            <a:fillRect/>
          </a:stretch>
        </p:blipFill>
        <p:spPr>
          <a:xfrm>
            <a:off x="0" y="0"/>
            <a:ext cx="12185017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EA9A52-76F5-3205-646A-C59C3A86CE19}"/>
              </a:ext>
            </a:extLst>
          </p:cNvPr>
          <p:cNvSpPr txBox="1"/>
          <p:nvPr/>
        </p:nvSpPr>
        <p:spPr>
          <a:xfrm>
            <a:off x="246888" y="239190"/>
            <a:ext cx="11777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Detaillering processen verschilkaart: analyse per </a:t>
            </a:r>
            <a:r>
              <a:rPr lang="nl-NL" sz="3600" b="1" dirty="0" err="1">
                <a:solidFill>
                  <a:schemeClr val="bg1"/>
                </a:solidFill>
              </a:rPr>
              <a:t>lodingsvak</a:t>
            </a:r>
            <a:endParaRPr lang="nl-NL" sz="36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1F2DA3-F1AE-6459-1BEC-477D335C6032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D3410B-E1A1-B20E-E1DF-D0A7368B18C2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2B7010F-6D1B-5507-2AF7-C822A509C3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8" t="1431" r="1369" b="14860"/>
          <a:stretch>
            <a:fillRect/>
          </a:stretch>
        </p:blipFill>
        <p:spPr>
          <a:xfrm>
            <a:off x="469392" y="1363902"/>
            <a:ext cx="4100119" cy="51081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6349EB-C163-3FE0-930C-75325EA0D4ED}"/>
              </a:ext>
            </a:extLst>
          </p:cNvPr>
          <p:cNvSpPr txBox="1"/>
          <p:nvPr/>
        </p:nvSpPr>
        <p:spPr>
          <a:xfrm>
            <a:off x="5091886" y="1363902"/>
            <a:ext cx="67423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Dieptelodingen RWS: </a:t>
            </a:r>
            <a:r>
              <a:rPr lang="nl-NL" dirty="0" err="1"/>
              <a:t>Singlebeam</a:t>
            </a:r>
            <a:r>
              <a:rPr lang="nl-NL" dirty="0"/>
              <a:t> lodingen om de 200 meter in vakken van 10 x 15 km.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Per jaar 3 tot 6 vakken. Randmeren in meer detail (100 meter)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Meest recente volledige lodingsronde: 2009-2020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Twee eerdere rondes jaren 1990 en jaren 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4B58E5-C8EF-A4B9-62CE-9EA4B007D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746" y="3274874"/>
            <a:ext cx="6187677" cy="31971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7840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8357B-28AB-A3D0-DE2B-91B47D1C6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4A0A83-84BD-43CB-67CB-4F6FD263F1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698" b="1462"/>
          <a:stretch>
            <a:fillRect/>
          </a:stretch>
        </p:blipFill>
        <p:spPr>
          <a:xfrm flipH="1">
            <a:off x="6983" y="0"/>
            <a:ext cx="12178034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52CED-FB39-B81F-A967-421B34941052}"/>
              </a:ext>
            </a:extLst>
          </p:cNvPr>
          <p:cNvSpPr txBox="1"/>
          <p:nvPr/>
        </p:nvSpPr>
        <p:spPr>
          <a:xfrm>
            <a:off x="469392" y="239190"/>
            <a:ext cx="110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Recente lodingen per vak: Eerste resultaten vergelijking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235984-8E0A-DC53-D459-24FE4C0D03EA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C038F9-E8DB-9538-8C85-F923EDC79491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3626ED3-7DDE-46C0-A2C4-3DB8AF3EACA9}"/>
              </a:ext>
            </a:extLst>
          </p:cNvPr>
          <p:cNvGrpSpPr/>
          <p:nvPr/>
        </p:nvGrpSpPr>
        <p:grpSpPr>
          <a:xfrm>
            <a:off x="-6982" y="1476739"/>
            <a:ext cx="12191999" cy="4577091"/>
            <a:chOff x="-6982" y="1476739"/>
            <a:chExt cx="12191999" cy="457709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F15F899-6E90-02D3-D3B0-82DA632AF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950"/>
            <a:stretch>
              <a:fillRect/>
            </a:stretch>
          </p:blipFill>
          <p:spPr>
            <a:xfrm>
              <a:off x="7965001" y="1476739"/>
              <a:ext cx="4220016" cy="4577091"/>
            </a:xfrm>
            <a:prstGeom prst="rect">
              <a:avLst/>
            </a:prstGeom>
          </p:spPr>
        </p:pic>
        <p:pic>
          <p:nvPicPr>
            <p:cNvPr id="2" name="Picture 1" descr="A close-up of a piece of fabric&#10;&#10;AI-generated content may be incorrect.">
              <a:extLst>
                <a:ext uri="{FF2B5EF4-FFF2-40B4-BE49-F238E27FC236}">
                  <a16:creationId xmlns:a16="http://schemas.microsoft.com/office/drawing/2014/main" id="{1D34F64A-D3CA-02E1-35BA-2DA9A044C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3481" y="1476739"/>
              <a:ext cx="4016745" cy="4577091"/>
            </a:xfrm>
            <a:prstGeom prst="rect">
              <a:avLst/>
            </a:prstGeom>
          </p:spPr>
        </p:pic>
        <p:pic>
          <p:nvPicPr>
            <p:cNvPr id="7" name="Picture 6" descr="A black plastic bag with a black background&#10;&#10;AI-generated content may be incorrect.">
              <a:extLst>
                <a:ext uri="{FF2B5EF4-FFF2-40B4-BE49-F238E27FC236}">
                  <a16:creationId xmlns:a16="http://schemas.microsoft.com/office/drawing/2014/main" id="{1E3E8344-92B0-3150-32C6-DD330495E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82" y="1476739"/>
              <a:ext cx="4120306" cy="457709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19D8E21-1D92-F370-8053-5A9F53661261}"/>
              </a:ext>
            </a:extLst>
          </p:cNvPr>
          <p:cNvSpPr txBox="1"/>
          <p:nvPr/>
        </p:nvSpPr>
        <p:spPr>
          <a:xfrm>
            <a:off x="268890" y="1603092"/>
            <a:ext cx="175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Verschil </a:t>
            </a:r>
          </a:p>
          <a:p>
            <a:r>
              <a:rPr lang="nl-NL" dirty="0">
                <a:solidFill>
                  <a:schemeClr val="bg1"/>
                </a:solidFill>
              </a:rPr>
              <a:t>ronde 2 - 1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5373EE-6BA7-5543-024D-78599ADDC3C9}"/>
              </a:ext>
            </a:extLst>
          </p:cNvPr>
          <p:cNvSpPr txBox="1"/>
          <p:nvPr/>
        </p:nvSpPr>
        <p:spPr>
          <a:xfrm>
            <a:off x="4434972" y="1603092"/>
            <a:ext cx="175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Verschil </a:t>
            </a:r>
          </a:p>
          <a:p>
            <a:r>
              <a:rPr lang="nl-NL" dirty="0">
                <a:solidFill>
                  <a:schemeClr val="bg1"/>
                </a:solidFill>
              </a:rPr>
              <a:t>ronde 3 - 2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16D1A3-2E35-6A10-F1DB-2A7ACFAEB81E}"/>
              </a:ext>
            </a:extLst>
          </p:cNvPr>
          <p:cNvSpPr txBox="1"/>
          <p:nvPr/>
        </p:nvSpPr>
        <p:spPr>
          <a:xfrm>
            <a:off x="8445357" y="1603092"/>
            <a:ext cx="263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Huidige diepte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757EB0-8D4D-845A-D287-2AD719478F63}"/>
              </a:ext>
            </a:extLst>
          </p:cNvPr>
          <p:cNvSpPr txBox="1"/>
          <p:nvPr/>
        </p:nvSpPr>
        <p:spPr>
          <a:xfrm>
            <a:off x="268890" y="6251968"/>
            <a:ext cx="1954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Gijs Hekkert, WUR</a:t>
            </a:r>
          </a:p>
        </p:txBody>
      </p:sp>
    </p:spTree>
    <p:extLst>
      <p:ext uri="{BB962C8B-B14F-4D97-AF65-F5344CB8AC3E}">
        <p14:creationId xmlns:p14="http://schemas.microsoft.com/office/powerpoint/2010/main" val="3646103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612A0-293A-6C38-A7FC-9C2A0EFEA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159DC2-C211-FEEB-A48A-AAA20491A3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4698" b="1462"/>
          <a:stretch>
            <a:fillRect/>
          </a:stretch>
        </p:blipFill>
        <p:spPr>
          <a:xfrm flipH="1">
            <a:off x="6983" y="0"/>
            <a:ext cx="12178034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C99F55-892F-652C-2EF2-1F962D2E0772}"/>
              </a:ext>
            </a:extLst>
          </p:cNvPr>
          <p:cNvSpPr txBox="1"/>
          <p:nvPr/>
        </p:nvSpPr>
        <p:spPr>
          <a:xfrm>
            <a:off x="469392" y="239190"/>
            <a:ext cx="110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Eerste resultaten vergelijking recente lodingen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F0F531-ADE7-4AD9-89BB-D1F51094C8EC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1F1A5B-73F0-C11D-45CB-B1CC6635CB56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BECFCE3-E19D-E8F0-7562-EBC24E2945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33" r="9852"/>
          <a:stretch>
            <a:fillRect/>
          </a:stretch>
        </p:blipFill>
        <p:spPr>
          <a:xfrm>
            <a:off x="8243643" y="1246690"/>
            <a:ext cx="3941374" cy="5620454"/>
          </a:xfrm>
          <a:prstGeom prst="rect">
            <a:avLst/>
          </a:prstGeom>
        </p:spPr>
      </p:pic>
      <p:pic>
        <p:nvPicPr>
          <p:cNvPr id="9" name="Picture 8" descr="A close-up of a black and white photo&#10;&#10;AI-generated content may be incorrect.">
            <a:extLst>
              <a:ext uri="{FF2B5EF4-FFF2-40B4-BE49-F238E27FC236}">
                <a16:creationId xmlns:a16="http://schemas.microsoft.com/office/drawing/2014/main" id="{EAD34378-951D-2722-C8E3-A08765F4F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" r="1"/>
          <a:stretch>
            <a:fillRect/>
          </a:stretch>
        </p:blipFill>
        <p:spPr>
          <a:xfrm>
            <a:off x="43368" y="1237548"/>
            <a:ext cx="4053678" cy="56204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B9BA6A-8409-8F02-3C3C-DC6A00C6F9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/>
          <a:stretch>
            <a:fillRect/>
          </a:stretch>
        </p:blipFill>
        <p:spPr>
          <a:xfrm>
            <a:off x="4125313" y="1246691"/>
            <a:ext cx="4053678" cy="56204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30B1EE5-0FCA-A188-99D1-E6E3C7D29859}"/>
              </a:ext>
            </a:extLst>
          </p:cNvPr>
          <p:cNvGrpSpPr/>
          <p:nvPr/>
        </p:nvGrpSpPr>
        <p:grpSpPr>
          <a:xfrm>
            <a:off x="-1" y="2774376"/>
            <a:ext cx="4090065" cy="3297239"/>
            <a:chOff x="-1" y="2774376"/>
            <a:chExt cx="4090065" cy="32972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D38725B-E83C-FD27-906E-60D80293E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t="27732" r="-884" b="57415"/>
            <a:stretch>
              <a:fillRect/>
            </a:stretch>
          </p:blipFill>
          <p:spPr>
            <a:xfrm>
              <a:off x="6984" y="2774376"/>
              <a:ext cx="4083080" cy="83913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D45F38-6B61-0B90-41CE-B126D67FF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6" t="56666" r="-170" b="13909"/>
            <a:stretch>
              <a:fillRect/>
            </a:stretch>
          </p:blipFill>
          <p:spPr>
            <a:xfrm>
              <a:off x="-1" y="4409046"/>
              <a:ext cx="4053677" cy="166256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4F95B32-884D-F2F4-A877-447A6CD64834}"/>
              </a:ext>
            </a:extLst>
          </p:cNvPr>
          <p:cNvGrpSpPr/>
          <p:nvPr/>
        </p:nvGrpSpPr>
        <p:grpSpPr>
          <a:xfrm>
            <a:off x="8250625" y="2774377"/>
            <a:ext cx="3899143" cy="3297237"/>
            <a:chOff x="8250625" y="2774377"/>
            <a:chExt cx="3899143" cy="329723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3ADD8CF-2AB7-E67B-91B5-F3237672C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8" t="27734" r="-170" b="57415"/>
            <a:stretch>
              <a:fillRect/>
            </a:stretch>
          </p:blipFill>
          <p:spPr>
            <a:xfrm>
              <a:off x="8250625" y="2774377"/>
              <a:ext cx="3899143" cy="8391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530EFD-42AD-23C0-700B-900A6B8D9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7" t="56666" r="-171" b="13909"/>
            <a:stretch>
              <a:fillRect/>
            </a:stretch>
          </p:blipFill>
          <p:spPr>
            <a:xfrm>
              <a:off x="8250625" y="4409045"/>
              <a:ext cx="3892160" cy="166256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A0C658F-265C-8A89-D5A9-CEB26AFA8DF7}"/>
              </a:ext>
            </a:extLst>
          </p:cNvPr>
          <p:cNvSpPr txBox="1"/>
          <p:nvPr/>
        </p:nvSpPr>
        <p:spPr>
          <a:xfrm>
            <a:off x="248342" y="1383546"/>
            <a:ext cx="175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Verschil </a:t>
            </a:r>
          </a:p>
          <a:p>
            <a:r>
              <a:rPr lang="nl-NL" dirty="0">
                <a:solidFill>
                  <a:schemeClr val="bg1"/>
                </a:solidFill>
              </a:rPr>
              <a:t>ronde 2 - 1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47B4F2-4E4F-0886-6FA2-7F12B8F1467E}"/>
              </a:ext>
            </a:extLst>
          </p:cNvPr>
          <p:cNvSpPr txBox="1"/>
          <p:nvPr/>
        </p:nvSpPr>
        <p:spPr>
          <a:xfrm>
            <a:off x="4414424" y="1383546"/>
            <a:ext cx="175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Verschil </a:t>
            </a:r>
          </a:p>
          <a:p>
            <a:r>
              <a:rPr lang="nl-NL" dirty="0">
                <a:solidFill>
                  <a:schemeClr val="bg1"/>
                </a:solidFill>
              </a:rPr>
              <a:t>ronde 3 - 2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6E7F15-DAAB-06F4-4521-954A3F80E317}"/>
              </a:ext>
            </a:extLst>
          </p:cNvPr>
          <p:cNvSpPr txBox="1"/>
          <p:nvPr/>
        </p:nvSpPr>
        <p:spPr>
          <a:xfrm>
            <a:off x="8424809" y="1383546"/>
            <a:ext cx="263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Huidige diepte</a:t>
            </a:r>
          </a:p>
        </p:txBody>
      </p:sp>
    </p:spTree>
    <p:extLst>
      <p:ext uri="{BB962C8B-B14F-4D97-AF65-F5344CB8AC3E}">
        <p14:creationId xmlns:p14="http://schemas.microsoft.com/office/powerpoint/2010/main" val="186294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3420E-E6D1-24C9-5EA5-EAA14DDA3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0A7A81-683E-D2E4-246E-1C3660EA9C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698" b="1462"/>
          <a:stretch>
            <a:fillRect/>
          </a:stretch>
        </p:blipFill>
        <p:spPr>
          <a:xfrm flipH="1">
            <a:off x="6983" y="0"/>
            <a:ext cx="12178034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F4511A-9AEE-61FD-6127-CB5DE52A9F87}"/>
              </a:ext>
            </a:extLst>
          </p:cNvPr>
          <p:cNvSpPr txBox="1"/>
          <p:nvPr/>
        </p:nvSpPr>
        <p:spPr>
          <a:xfrm>
            <a:off x="469392" y="239190"/>
            <a:ext cx="110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Volgende stap: koppeling biologische gegevens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A438E2-9201-F01F-9DAC-87330103C97F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BD0E3C-47CC-B875-7A02-455703DDEF28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166C32A-4C68-E6B2-0072-A511BED089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2528"/>
          <a:stretch>
            <a:fillRect/>
          </a:stretch>
        </p:blipFill>
        <p:spPr>
          <a:xfrm>
            <a:off x="987185" y="1278920"/>
            <a:ext cx="8606378" cy="24711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1D5810-F285-4F35-CA8B-468D41ECD1A6}"/>
              </a:ext>
            </a:extLst>
          </p:cNvPr>
          <p:cNvSpPr txBox="1"/>
          <p:nvPr/>
        </p:nvSpPr>
        <p:spPr>
          <a:xfrm>
            <a:off x="1580165" y="1144355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1969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1A04A9-B160-0B75-2738-28F016109673}"/>
              </a:ext>
            </a:extLst>
          </p:cNvPr>
          <p:cNvSpPr txBox="1"/>
          <p:nvPr/>
        </p:nvSpPr>
        <p:spPr>
          <a:xfrm>
            <a:off x="3283963" y="1144355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1981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A9E3A-8ADC-E8F8-42A1-1738F0EB6D5F}"/>
              </a:ext>
            </a:extLst>
          </p:cNvPr>
          <p:cNvSpPr txBox="1"/>
          <p:nvPr/>
        </p:nvSpPr>
        <p:spPr>
          <a:xfrm>
            <a:off x="4816525" y="1144355"/>
            <a:ext cx="12794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1992/93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EAD23E-6163-22E5-524F-9D4D96D77784}"/>
              </a:ext>
            </a:extLst>
          </p:cNvPr>
          <p:cNvSpPr txBox="1"/>
          <p:nvPr/>
        </p:nvSpPr>
        <p:spPr>
          <a:xfrm>
            <a:off x="6407307" y="1144355"/>
            <a:ext cx="12794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1999/2000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0102EF-0FCE-916E-57CD-0715E5BBB4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205" b="5323"/>
          <a:stretch>
            <a:fillRect/>
          </a:stretch>
        </p:blipFill>
        <p:spPr>
          <a:xfrm>
            <a:off x="987185" y="4034826"/>
            <a:ext cx="8606378" cy="24711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2CF861-C4F7-314C-9B95-9671CF3BA916}"/>
              </a:ext>
            </a:extLst>
          </p:cNvPr>
          <p:cNvSpPr txBox="1"/>
          <p:nvPr/>
        </p:nvSpPr>
        <p:spPr>
          <a:xfrm>
            <a:off x="1397627" y="3884632"/>
            <a:ext cx="12794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2006/07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AC0B05-F26A-78AD-4568-EA64E136A89D}"/>
              </a:ext>
            </a:extLst>
          </p:cNvPr>
          <p:cNvSpPr txBox="1"/>
          <p:nvPr/>
        </p:nvSpPr>
        <p:spPr>
          <a:xfrm>
            <a:off x="3075215" y="3912537"/>
            <a:ext cx="12794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2011/12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149ACF-C979-E386-C257-3B089D2E8ED5}"/>
              </a:ext>
            </a:extLst>
          </p:cNvPr>
          <p:cNvSpPr txBox="1"/>
          <p:nvPr/>
        </p:nvSpPr>
        <p:spPr>
          <a:xfrm>
            <a:off x="4834507" y="3912537"/>
            <a:ext cx="12794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2016/17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B7B54F-48D1-500A-6517-28A7A0C28198}"/>
              </a:ext>
            </a:extLst>
          </p:cNvPr>
          <p:cNvSpPr txBox="1"/>
          <p:nvPr/>
        </p:nvSpPr>
        <p:spPr>
          <a:xfrm>
            <a:off x="6442720" y="3900261"/>
            <a:ext cx="12794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2019/20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8478DF-713B-DEFD-4D6E-B22A74B713BC}"/>
              </a:ext>
            </a:extLst>
          </p:cNvPr>
          <p:cNvSpPr txBox="1"/>
          <p:nvPr/>
        </p:nvSpPr>
        <p:spPr>
          <a:xfrm>
            <a:off x="8314088" y="3900261"/>
            <a:ext cx="12794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2024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AAE367-1C99-8DA2-5CB4-5B502C075F17}"/>
              </a:ext>
            </a:extLst>
          </p:cNvPr>
          <p:cNvSpPr txBox="1"/>
          <p:nvPr/>
        </p:nvSpPr>
        <p:spPr>
          <a:xfrm>
            <a:off x="8665194" y="1418659"/>
            <a:ext cx="282261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Overzicht mosselkarteringen:</a:t>
            </a:r>
          </a:p>
          <a:p>
            <a:endParaRPr lang="nl-NL" sz="2400" dirty="0"/>
          </a:p>
          <a:p>
            <a:r>
              <a:rPr lang="nl-NL" sz="2400" dirty="0"/>
              <a:t>Driehoeksmossel</a:t>
            </a:r>
          </a:p>
          <a:p>
            <a:r>
              <a:rPr lang="nl-NL" sz="2400" dirty="0"/>
              <a:t>+ </a:t>
            </a:r>
            <a:r>
              <a:rPr lang="nl-NL" sz="2400" dirty="0" err="1"/>
              <a:t>Quaggamossel</a:t>
            </a:r>
            <a:r>
              <a:rPr lang="nl-NL" sz="2400" dirty="0"/>
              <a:t> </a:t>
            </a:r>
          </a:p>
          <a:p>
            <a:r>
              <a:rPr lang="nl-NL" sz="2400" dirty="0"/>
              <a:t>(vanaf 2007)</a:t>
            </a:r>
          </a:p>
          <a:p>
            <a:endParaRPr lang="nl-NL" sz="2400" dirty="0"/>
          </a:p>
          <a:p>
            <a:endParaRPr lang="nl-NL" dirty="0"/>
          </a:p>
        </p:txBody>
      </p:sp>
      <p:pic>
        <p:nvPicPr>
          <p:cNvPr id="9" name="Picture 8" descr="A map with orange dots&#10;&#10;AI-generated content may be incorrect.">
            <a:extLst>
              <a:ext uri="{FF2B5EF4-FFF2-40B4-BE49-F238E27FC236}">
                <a16:creationId xmlns:a16="http://schemas.microsoft.com/office/drawing/2014/main" id="{96B28834-86DF-0187-5E42-63AFB5C1A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870" y="1418659"/>
            <a:ext cx="3619446" cy="514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655A8-EF09-FF01-FC4A-E449073BA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30348C-2865-4938-23CB-C3841C3315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4698" b="1462"/>
          <a:stretch>
            <a:fillRect/>
          </a:stretch>
        </p:blipFill>
        <p:spPr>
          <a:xfrm flipH="1">
            <a:off x="6983" y="0"/>
            <a:ext cx="12178034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338677-2CB1-7B1D-50ED-44C0C7A59E3C}"/>
              </a:ext>
            </a:extLst>
          </p:cNvPr>
          <p:cNvSpPr txBox="1"/>
          <p:nvPr/>
        </p:nvSpPr>
        <p:spPr>
          <a:xfrm>
            <a:off x="469392" y="239190"/>
            <a:ext cx="110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Hoe verder in 2026?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29FB28-C9B6-CC81-1821-E646E32970EB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C1412A-A333-4982-9C9A-4528E691DFB6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0F1AD24D-45D4-E76D-2FC6-BA6C15010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92" y="1568211"/>
            <a:ext cx="10515600" cy="5289789"/>
          </a:xfrm>
        </p:spPr>
        <p:txBody>
          <a:bodyPr>
            <a:normAutofit/>
          </a:bodyPr>
          <a:lstStyle/>
          <a:p>
            <a:r>
              <a:rPr lang="nl-NL" dirty="0"/>
              <a:t>Aanvraag PPS bij LNV medio 2026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Opties inhoudelijk:</a:t>
            </a:r>
          </a:p>
          <a:p>
            <a:pPr marL="0" indent="0">
              <a:buNone/>
            </a:pPr>
            <a:endParaRPr lang="nl-NL" sz="9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nl-NL" dirty="0"/>
              <a:t>Detaillering putten en geulen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NL" dirty="0"/>
              <a:t>Slib- en stoffenbalans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NL" dirty="0"/>
              <a:t>Koppeling slibmodellering, remote </a:t>
            </a:r>
            <a:r>
              <a:rPr lang="nl-NL" dirty="0" err="1"/>
              <a:t>sensing</a:t>
            </a:r>
            <a:endParaRPr lang="nl-NL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nl-NL" dirty="0"/>
              <a:t>Koppeling bodemchemie, stofstromen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NL" dirty="0"/>
              <a:t>Vervolgstappen ecologie: trends en vitaliteit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NL" dirty="0"/>
              <a:t>Effecten peilverandering (klimaat)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NL" dirty="0"/>
              <a:t>Advisering beheer en inrichting</a:t>
            </a:r>
          </a:p>
          <a:p>
            <a:pPr marL="457200" lvl="1" indent="0">
              <a:buNone/>
            </a:pPr>
            <a:endParaRPr lang="nl-NL" dirty="0"/>
          </a:p>
          <a:p>
            <a:pPr lvl="1">
              <a:buFont typeface="Courier New" panose="02070309020205020404" pitchFamily="49" charset="0"/>
              <a:buChar char="o"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69544E-491A-9995-7F80-BB56D4D45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1800" y="3123135"/>
            <a:ext cx="3343275" cy="3495675"/>
          </a:xfrm>
          <a:prstGeom prst="rect">
            <a:avLst/>
          </a:prstGeom>
        </p:spPr>
      </p:pic>
      <p:pic>
        <p:nvPicPr>
          <p:cNvPr id="10" name="Picture 9" descr="A black and white photo of a person's body&#10;&#10;AI-generated content may be incorrect.">
            <a:extLst>
              <a:ext uri="{FF2B5EF4-FFF2-40B4-BE49-F238E27FC236}">
                <a16:creationId xmlns:a16="http://schemas.microsoft.com/office/drawing/2014/main" id="{1ED475E5-E961-2E0B-FB39-CDE1E62DB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" t="78340" r="63779"/>
          <a:stretch>
            <a:fillRect/>
          </a:stretch>
        </p:blipFill>
        <p:spPr>
          <a:xfrm>
            <a:off x="7119991" y="2440445"/>
            <a:ext cx="2252178" cy="2272613"/>
          </a:xfrm>
          <a:prstGeom prst="rect">
            <a:avLst/>
          </a:prstGeom>
        </p:spPr>
      </p:pic>
      <p:pic>
        <p:nvPicPr>
          <p:cNvPr id="13" name="Picture 12" descr="A close-up of a black and white image&#10;&#10;AI-generated content may be incorrect.">
            <a:extLst>
              <a:ext uri="{FF2B5EF4-FFF2-40B4-BE49-F238E27FC236}">
                <a16:creationId xmlns:a16="http://schemas.microsoft.com/office/drawing/2014/main" id="{26037790-90E9-7A31-55AA-AB1A2C78F0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96" r="64345"/>
          <a:stretch>
            <a:fillRect/>
          </a:stretch>
        </p:blipFill>
        <p:spPr>
          <a:xfrm>
            <a:off x="8934703" y="1266703"/>
            <a:ext cx="2644272" cy="21622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254DF7-FD4B-D371-5543-D64C3F466672}"/>
              </a:ext>
            </a:extLst>
          </p:cNvPr>
          <p:cNvSpPr txBox="1"/>
          <p:nvPr/>
        </p:nvSpPr>
        <p:spPr>
          <a:xfrm>
            <a:off x="6881496" y="606247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/>
              <a:t>IJmeerput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397023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579E4-6C6E-8682-3D94-E7BB338F0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57FDAC-B62B-D8D5-31E3-1B521E8E5A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698" b="1462"/>
          <a:stretch>
            <a:fillRect/>
          </a:stretch>
        </p:blipFill>
        <p:spPr>
          <a:xfrm flipH="1">
            <a:off x="6983" y="0"/>
            <a:ext cx="12178034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B9120C-5A67-4A19-D79C-1C77EC701F21}"/>
              </a:ext>
            </a:extLst>
          </p:cNvPr>
          <p:cNvSpPr txBox="1"/>
          <p:nvPr/>
        </p:nvSpPr>
        <p:spPr>
          <a:xfrm>
            <a:off x="469392" y="239190"/>
            <a:ext cx="110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err="1">
                <a:solidFill>
                  <a:schemeClr val="bg1"/>
                </a:solidFill>
              </a:rPr>
              <a:t>Kubering</a:t>
            </a:r>
            <a:r>
              <a:rPr lang="nl-NL" sz="3600" b="1" dirty="0">
                <a:solidFill>
                  <a:schemeClr val="bg1"/>
                </a:solidFill>
              </a:rPr>
              <a:t> putten t.b.v. slib – en stoffenbalans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7B6FBB-9D9A-3774-F598-D3DC163C890E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93CC77-DB75-C8C0-140B-94FCD23F838C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47424B7-988B-25C9-B9C9-B5EA710437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383"/>
          <a:stretch>
            <a:fillRect/>
          </a:stretch>
        </p:blipFill>
        <p:spPr>
          <a:xfrm>
            <a:off x="719319" y="1434777"/>
            <a:ext cx="7181509" cy="50711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72D16E-A3C6-EE71-05D0-C35568057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7881" y="1329021"/>
            <a:ext cx="3184122" cy="2753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F286A2-1AB2-6C54-DE33-D92C3413EB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020" t="8814" r="19042"/>
          <a:stretch>
            <a:fillRect/>
          </a:stretch>
        </p:blipFill>
        <p:spPr>
          <a:xfrm>
            <a:off x="8892123" y="4136378"/>
            <a:ext cx="2675638" cy="248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91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1D988-6645-8CF5-395A-6B175567E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454EA6-A12A-F6F5-4E3A-8E5F5CEC69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698" b="1462"/>
          <a:stretch>
            <a:fillRect/>
          </a:stretch>
        </p:blipFill>
        <p:spPr>
          <a:xfrm flipH="1">
            <a:off x="6983" y="0"/>
            <a:ext cx="12178034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971574-0174-B84F-AEEB-08B537F9CC02}"/>
              </a:ext>
            </a:extLst>
          </p:cNvPr>
          <p:cNvSpPr txBox="1"/>
          <p:nvPr/>
        </p:nvSpPr>
        <p:spPr>
          <a:xfrm>
            <a:off x="469392" y="239190"/>
            <a:ext cx="110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Ecologie in het IJsselmeergebied: meer dan je ziet!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BEDC14-DC27-5A4D-949E-0B77AF879981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881224-FD16-EF37-D3E0-F1A47944364D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ody of water with a small island&#10;&#10;AI-generated content may be incorrect.">
            <a:extLst>
              <a:ext uri="{FF2B5EF4-FFF2-40B4-BE49-F238E27FC236}">
                <a16:creationId xmlns:a16="http://schemas.microsoft.com/office/drawing/2014/main" id="{52A729D3-47F3-85BE-5BC4-FE5293652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33"/>
          <a:stretch>
            <a:fillRect/>
          </a:stretch>
        </p:blipFill>
        <p:spPr>
          <a:xfrm>
            <a:off x="6073" y="1134715"/>
            <a:ext cx="12178034" cy="57232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76573C-A63C-787D-88E4-C0C3AB103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496" y="4396818"/>
            <a:ext cx="2221992" cy="2221992"/>
          </a:xfrm>
          <a:prstGeom prst="rect">
            <a:avLst/>
          </a:prstGeom>
        </p:spPr>
      </p:pic>
      <p:pic>
        <p:nvPicPr>
          <p:cNvPr id="13" name="Picture 12" descr="A duck swimming in the water&#10;&#10;AI-generated content may be incorrect.">
            <a:extLst>
              <a:ext uri="{FF2B5EF4-FFF2-40B4-BE49-F238E27FC236}">
                <a16:creationId xmlns:a16="http://schemas.microsoft.com/office/drawing/2014/main" id="{F0887AB0-B1BA-2A88-1909-17EB76CDE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" y="3871053"/>
            <a:ext cx="2698788" cy="171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74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5F5CB-D35C-F9F8-7E25-6277AB902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AB49E4-AD74-F231-55B6-8F5A632F0D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4698" b="1462"/>
          <a:stretch>
            <a:fillRect/>
          </a:stretch>
        </p:blipFill>
        <p:spPr>
          <a:xfrm flipH="1">
            <a:off x="6983" y="0"/>
            <a:ext cx="12178034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E9CA42-3A6C-DAE6-B720-6777D7E07E97}"/>
              </a:ext>
            </a:extLst>
          </p:cNvPr>
          <p:cNvSpPr txBox="1"/>
          <p:nvPr/>
        </p:nvSpPr>
        <p:spPr>
          <a:xfrm>
            <a:off x="469392" y="239190"/>
            <a:ext cx="110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Lokale toepassingen, koppeling remote </a:t>
            </a:r>
            <a:r>
              <a:rPr lang="nl-NL" sz="3600" b="1" dirty="0" err="1">
                <a:solidFill>
                  <a:schemeClr val="bg1"/>
                </a:solidFill>
              </a:rPr>
              <a:t>sensing</a:t>
            </a:r>
            <a:endParaRPr lang="nl-NL" sz="36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1A0542-BD45-C390-E31C-D97871D1A327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6FD592-6CBD-2C9D-EC8E-B514991360E1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map of an island in the water&#10;&#10;AI-generated content may be incorrect.">
            <a:extLst>
              <a:ext uri="{FF2B5EF4-FFF2-40B4-BE49-F238E27FC236}">
                <a16:creationId xmlns:a16="http://schemas.microsoft.com/office/drawing/2014/main" id="{57011A97-466E-9612-BFFC-F71776D0C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4" t="6963"/>
          <a:stretch>
            <a:fillRect/>
          </a:stretch>
        </p:blipFill>
        <p:spPr>
          <a:xfrm>
            <a:off x="231353" y="1492391"/>
            <a:ext cx="5684705" cy="5013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F4566D-D7B3-15F3-25F4-189C48C5F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5" b="23750"/>
          <a:stretch>
            <a:fillRect/>
          </a:stretch>
        </p:blipFill>
        <p:spPr>
          <a:xfrm>
            <a:off x="5014126" y="1492391"/>
            <a:ext cx="7266697" cy="52242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E95BB0-173C-639C-0185-4E6DE57AD27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694"/>
          <a:stretch>
            <a:fillRect/>
          </a:stretch>
        </p:blipFill>
        <p:spPr>
          <a:xfrm>
            <a:off x="9102836" y="1296383"/>
            <a:ext cx="2172365" cy="193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42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2506C-EF2D-7293-1D7E-63D5AA232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132F4E-01CB-FBB4-B4CE-1577CCE0B7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698" b="1462"/>
          <a:stretch>
            <a:fillRect/>
          </a:stretch>
        </p:blipFill>
        <p:spPr>
          <a:xfrm flipH="1">
            <a:off x="6983" y="0"/>
            <a:ext cx="12178034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9873B7-E23F-0C83-B360-E00665B249BA}"/>
              </a:ext>
            </a:extLst>
          </p:cNvPr>
          <p:cNvSpPr txBox="1"/>
          <p:nvPr/>
        </p:nvSpPr>
        <p:spPr>
          <a:xfrm>
            <a:off x="469392" y="239190"/>
            <a:ext cx="110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Koppeling modeltoepassingen, stroming, stofstromen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EBB36C-5716-1E52-30E7-EC0DA5B90784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DECA8B-E688-3DCF-184E-26D6E46D9BB1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B589562-C4E6-37F5-BA8D-6107584C9F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792" b="5589"/>
          <a:stretch>
            <a:fillRect/>
          </a:stretch>
        </p:blipFill>
        <p:spPr>
          <a:xfrm>
            <a:off x="608373" y="1363902"/>
            <a:ext cx="10975254" cy="530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09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E3351-1924-BE40-7AD7-6511D589C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8E5321-BEF0-0F25-C0C9-0C4F3FB618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698" b="1462"/>
          <a:stretch>
            <a:fillRect/>
          </a:stretch>
        </p:blipFill>
        <p:spPr>
          <a:xfrm flipH="1">
            <a:off x="6983" y="0"/>
            <a:ext cx="12178034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601A6E-D517-89E0-F410-78D2B2AB685C}"/>
              </a:ext>
            </a:extLst>
          </p:cNvPr>
          <p:cNvSpPr txBox="1"/>
          <p:nvPr/>
        </p:nvSpPr>
        <p:spPr>
          <a:xfrm>
            <a:off x="469392" y="239190"/>
            <a:ext cx="110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Koppeling veranderingen in dichtheid mosselen, planten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3B7668-43E4-83E4-C92F-92545D118F02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C4AEFD-F6A0-E0DF-AD3A-F767A1321105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90B5233-0451-CD68-9E7A-F30D20A33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47" y="1237548"/>
            <a:ext cx="5226726" cy="5139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4EAC04-AFD9-CE1A-A89D-70F08B107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131" y="1363902"/>
            <a:ext cx="3364992" cy="4454835"/>
          </a:xfrm>
          <a:prstGeom prst="rect">
            <a:avLst/>
          </a:prstGeom>
        </p:spPr>
      </p:pic>
      <p:pic>
        <p:nvPicPr>
          <p:cNvPr id="14" name="Picture 13" descr="A map of a body of water&#10;&#10;AI-generated content may be incorrect.">
            <a:extLst>
              <a:ext uri="{FF2B5EF4-FFF2-40B4-BE49-F238E27FC236}">
                <a16:creationId xmlns:a16="http://schemas.microsoft.com/office/drawing/2014/main" id="{ED9F01A9-CB9A-8089-5285-4DE6EA2912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6" t="26045" r="25723"/>
          <a:stretch>
            <a:fillRect/>
          </a:stretch>
        </p:blipFill>
        <p:spPr>
          <a:xfrm>
            <a:off x="8948602" y="4026385"/>
            <a:ext cx="3014651" cy="26292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DDCEC4D-89C2-28A6-1FAB-02B26B4C3528}"/>
              </a:ext>
            </a:extLst>
          </p:cNvPr>
          <p:cNvGrpSpPr/>
          <p:nvPr/>
        </p:nvGrpSpPr>
        <p:grpSpPr>
          <a:xfrm>
            <a:off x="5729131" y="1568212"/>
            <a:ext cx="6234122" cy="4154494"/>
            <a:chOff x="5729131" y="1568212"/>
            <a:chExt cx="6234122" cy="41544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E49A60A-547D-D499-3A09-31291C4B4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8843" t="6434" r="12672" b="12725"/>
            <a:stretch>
              <a:fillRect/>
            </a:stretch>
          </p:blipFill>
          <p:spPr>
            <a:xfrm>
              <a:off x="5729131" y="1568212"/>
              <a:ext cx="3364992" cy="415449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7DE754F-40BC-E1D6-7D74-FEF81B4189E1}"/>
                </a:ext>
              </a:extLst>
            </p:cNvPr>
            <p:cNvSpPr txBox="1"/>
            <p:nvPr/>
          </p:nvSpPr>
          <p:spPr>
            <a:xfrm>
              <a:off x="9287839" y="1746607"/>
              <a:ext cx="26754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/>
                <a:t>Afname mosselen,</a:t>
              </a:r>
            </a:p>
            <a:p>
              <a:r>
                <a:rPr lang="nl-NL" sz="2400" dirty="0"/>
                <a:t>maar toename rond Marker Wadden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099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13009-9C43-0575-7836-3BE9B7FA9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9C21BE-DF72-5928-3928-99B520BFD7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698" b="1462"/>
          <a:stretch>
            <a:fillRect/>
          </a:stretch>
        </p:blipFill>
        <p:spPr>
          <a:xfrm flipH="1">
            <a:off x="6983" y="0"/>
            <a:ext cx="12178034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89A4CD-3DDA-F10D-F724-FB07602BD704}"/>
              </a:ext>
            </a:extLst>
          </p:cNvPr>
          <p:cNvSpPr txBox="1"/>
          <p:nvPr/>
        </p:nvSpPr>
        <p:spPr>
          <a:xfrm>
            <a:off x="469392" y="239190"/>
            <a:ext cx="110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en vervolgens productie en vitaliteit gemeenschappen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BA647B-E384-20CB-14AD-517A077C1D31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ECDB24-4B7A-0137-AF92-DCDECEBBAC80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4128299-289A-BFC9-5A5A-D36B05B50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460" y="1476737"/>
            <a:ext cx="7279255" cy="49930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8E56F0-7C34-0DC7-FE0B-6DC29CC7C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8644" r="37404" b="956"/>
          <a:stretch>
            <a:fillRect/>
          </a:stretch>
        </p:blipFill>
        <p:spPr bwMode="auto">
          <a:xfrm>
            <a:off x="469392" y="1538668"/>
            <a:ext cx="3361628" cy="486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032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F7359-87F2-FE2E-F1C1-7DA2BB8AB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E6D076-AEA7-1C9B-F549-F9D4F6A9B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720" y="4183111"/>
            <a:ext cx="4290855" cy="2434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F7DA8E-1AAF-CF09-0F34-3FF1DE38F5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4698" b="1462"/>
          <a:stretch>
            <a:fillRect/>
          </a:stretch>
        </p:blipFill>
        <p:spPr>
          <a:xfrm flipH="1">
            <a:off x="6983" y="0"/>
            <a:ext cx="12178034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0489E7-B220-BABD-5504-2151C44D69D2}"/>
              </a:ext>
            </a:extLst>
          </p:cNvPr>
          <p:cNvSpPr txBox="1"/>
          <p:nvPr/>
        </p:nvSpPr>
        <p:spPr>
          <a:xfrm>
            <a:off x="469392" y="239190"/>
            <a:ext cx="110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Toepassingen: Relatie met biodiversiteit, natuurdoelen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366613-B40A-5EE9-3A14-1CAD8AE9414F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13077F-86F4-6966-7ED7-84C2B5CBCEA8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54C67CB-2033-EA00-9125-67434676C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395" y="1374786"/>
            <a:ext cx="3400301" cy="4291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2D2FB4-51FF-16C0-A938-7CFFE3C3F23D}"/>
              </a:ext>
            </a:extLst>
          </p:cNvPr>
          <p:cNvSpPr txBox="1"/>
          <p:nvPr/>
        </p:nvSpPr>
        <p:spPr>
          <a:xfrm>
            <a:off x="801384" y="1613043"/>
            <a:ext cx="61439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Bottom-up: </a:t>
            </a:r>
          </a:p>
          <a:p>
            <a:endParaRPr lang="nl-NL" sz="2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sz="2400" dirty="0"/>
              <a:t>Van stofstromen en primaire productie naar </a:t>
            </a:r>
            <a:r>
              <a:rPr lang="nl-NL" sz="2400" dirty="0" err="1"/>
              <a:t>voedselweb</a:t>
            </a:r>
            <a:endParaRPr lang="nl-NL" sz="2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sz="2400" dirty="0"/>
              <a:t>Habitatvorming mosselblanken en vegetatie</a:t>
            </a:r>
          </a:p>
          <a:p>
            <a:endParaRPr lang="nl-NL" sz="2400" dirty="0"/>
          </a:p>
          <a:p>
            <a:r>
              <a:rPr lang="nl-NL" sz="2400" b="1" dirty="0"/>
              <a:t>Top-down:</a:t>
            </a:r>
          </a:p>
          <a:p>
            <a:endParaRPr lang="nl-NL" sz="2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sz="2400" dirty="0"/>
              <a:t>Bereikbaarheid van voedsel</a:t>
            </a:r>
          </a:p>
          <a:p>
            <a:r>
              <a:rPr lang="nl-NL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1764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798F6-A8B9-5594-8C5F-B05278AAC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50E57C-704E-A5BE-2A86-6192B3662D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698" b="1462"/>
          <a:stretch>
            <a:fillRect/>
          </a:stretch>
        </p:blipFill>
        <p:spPr>
          <a:xfrm flipH="1">
            <a:off x="6983" y="0"/>
            <a:ext cx="12178034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FB592A-6697-5509-3004-83311EE970FE}"/>
              </a:ext>
            </a:extLst>
          </p:cNvPr>
          <p:cNvSpPr txBox="1"/>
          <p:nvPr/>
        </p:nvSpPr>
        <p:spPr>
          <a:xfrm>
            <a:off x="469392" y="239190"/>
            <a:ext cx="110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Toepassingen: Programmatische Aanpak Grote Wateren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6E5533-2264-8EC7-CF16-187F7CCA9887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F9D465-4B3C-6919-9DBB-1198073BD7B3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27C3976-C07A-34A6-B844-396DB9E2D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26" y="1471144"/>
            <a:ext cx="9315495" cy="45419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BC4EDE-6BF9-4B0E-F23B-D45C15ABAAFC}"/>
              </a:ext>
            </a:extLst>
          </p:cNvPr>
          <p:cNvSpPr txBox="1"/>
          <p:nvPr/>
        </p:nvSpPr>
        <p:spPr>
          <a:xfrm>
            <a:off x="435936" y="2211572"/>
            <a:ext cx="140349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DYNAMIEK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F758D3-B65E-50EA-348B-5DA0DF9039F5}"/>
              </a:ext>
            </a:extLst>
          </p:cNvPr>
          <p:cNvSpPr txBox="1"/>
          <p:nvPr/>
        </p:nvSpPr>
        <p:spPr>
          <a:xfrm>
            <a:off x="8754141" y="5989334"/>
            <a:ext cx="228039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WATERKWALITEIT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3983E4-6360-1885-353D-44DF50FFD38B}"/>
              </a:ext>
            </a:extLst>
          </p:cNvPr>
          <p:cNvSpPr txBox="1"/>
          <p:nvPr/>
        </p:nvSpPr>
        <p:spPr>
          <a:xfrm>
            <a:off x="7577470" y="2179306"/>
            <a:ext cx="220214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CONNECTIVITEIT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9F7DA-0D85-CD2B-9F99-E49DE7FCEF61}"/>
              </a:ext>
            </a:extLst>
          </p:cNvPr>
          <p:cNvSpPr txBox="1"/>
          <p:nvPr/>
        </p:nvSpPr>
        <p:spPr>
          <a:xfrm>
            <a:off x="4497919" y="2211572"/>
            <a:ext cx="166399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DIVERSITEIT</a:t>
            </a:r>
          </a:p>
        </p:txBody>
      </p:sp>
    </p:spTree>
    <p:extLst>
      <p:ext uri="{BB962C8B-B14F-4D97-AF65-F5344CB8AC3E}">
        <p14:creationId xmlns:p14="http://schemas.microsoft.com/office/powerpoint/2010/main" val="115276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55873-5DB6-6B56-8CDA-B16F433DD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07496C-C587-2EE5-EC96-235B675D10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698" b="1462"/>
          <a:stretch>
            <a:fillRect/>
          </a:stretch>
        </p:blipFill>
        <p:spPr>
          <a:xfrm flipH="1">
            <a:off x="6983" y="0"/>
            <a:ext cx="12178034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CCF01A-46B5-6B64-2F0B-58EA7F8B2E50}"/>
              </a:ext>
            </a:extLst>
          </p:cNvPr>
          <p:cNvSpPr txBox="1"/>
          <p:nvPr/>
        </p:nvSpPr>
        <p:spPr>
          <a:xfrm>
            <a:off x="469391" y="239190"/>
            <a:ext cx="1148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Toepassingen: Deltaprogramma IJsselmeergebied, klimaat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CC103F-DCD4-B945-D4BD-272210C8FBD2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82BF05-DDFF-B65D-E962-46F630819591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BEA9718-59D2-6C2A-9976-09D912AF4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2" y="1410315"/>
            <a:ext cx="9260307" cy="52084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4CFCF8-F0C3-D38E-D209-6F6A4EDDF2ED}"/>
              </a:ext>
            </a:extLst>
          </p:cNvPr>
          <p:cNvSpPr txBox="1"/>
          <p:nvPr/>
        </p:nvSpPr>
        <p:spPr>
          <a:xfrm>
            <a:off x="7767263" y="1410315"/>
            <a:ext cx="3143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Herijking DPIJ: Vier strategieën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15D446-F9B7-C359-4649-5913406DB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548" y="2609637"/>
            <a:ext cx="4886844" cy="3236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5F12BD-2C5E-2F9B-5475-5B9C11934CB4}"/>
              </a:ext>
            </a:extLst>
          </p:cNvPr>
          <p:cNvSpPr txBox="1"/>
          <p:nvPr/>
        </p:nvSpPr>
        <p:spPr>
          <a:xfrm>
            <a:off x="7479587" y="5845997"/>
            <a:ext cx="3986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Zeespiegelmonitor, </a:t>
            </a:r>
            <a:r>
              <a:rPr lang="nl-NL" dirty="0" err="1"/>
              <a:t>Deltares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7678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9134B-0F08-843A-357B-273FF4CB1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0C9548-A641-E57A-5E0A-7B11E340F3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698" b="1462"/>
          <a:stretch>
            <a:fillRect/>
          </a:stretch>
        </p:blipFill>
        <p:spPr>
          <a:xfrm flipH="1">
            <a:off x="6983" y="0"/>
            <a:ext cx="12178034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022A70-8F14-EA3B-E9C2-5F3D7A5F015C}"/>
              </a:ext>
            </a:extLst>
          </p:cNvPr>
          <p:cNvSpPr txBox="1"/>
          <p:nvPr/>
        </p:nvSpPr>
        <p:spPr>
          <a:xfrm>
            <a:off x="469392" y="239190"/>
            <a:ext cx="110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Investeren in onderzoek loont in de toekomst!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78822B-887E-5C96-7D0B-60C07258EBB1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C84539A-9522-B410-F137-196B240D4AEB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ijdelijke aanduiding voor inhoud 4">
            <a:extLst>
              <a:ext uri="{FF2B5EF4-FFF2-40B4-BE49-F238E27FC236}">
                <a16:creationId xmlns:a16="http://schemas.microsoft.com/office/drawing/2014/main" id="{CE40DECA-5BE4-115E-27F0-A646EEA04D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3" y="1237548"/>
            <a:ext cx="12178034" cy="5480115"/>
          </a:xfrm>
        </p:spPr>
      </p:pic>
    </p:spTree>
    <p:extLst>
      <p:ext uri="{BB962C8B-B14F-4D97-AF65-F5344CB8AC3E}">
        <p14:creationId xmlns:p14="http://schemas.microsoft.com/office/powerpoint/2010/main" val="2615803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5C9C1-5ACA-43CC-7955-01CE1EA68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BCDA5A-C40C-1E17-9EE7-4693BD889B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698" b="1462"/>
          <a:stretch>
            <a:fillRect/>
          </a:stretch>
        </p:blipFill>
        <p:spPr>
          <a:xfrm flipH="1">
            <a:off x="6983" y="0"/>
            <a:ext cx="12178034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47F578-B104-297E-A46C-D791C73CACCE}"/>
              </a:ext>
            </a:extLst>
          </p:cNvPr>
          <p:cNvSpPr txBox="1"/>
          <p:nvPr/>
        </p:nvSpPr>
        <p:spPr>
          <a:xfrm>
            <a:off x="469392" y="239190"/>
            <a:ext cx="110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Onderzoek naar de onderwaterwereld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B402CD-FC2F-DA79-B686-EBFE6F4A9FDB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BABD80-8757-4010-3C7D-3D5681E54667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70DD8EF4-DC3F-C512-36ED-3A8D6B34F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8534"/>
            <a:ext cx="10515600" cy="490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dirty="0">
                <a:solidFill>
                  <a:srgbClr val="0070C0"/>
                </a:solidFill>
              </a:rPr>
              <a:t>Kennis vergaren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3600" dirty="0">
                <a:solidFill>
                  <a:srgbClr val="0070C0"/>
                </a:solidFill>
              </a:rPr>
              <a:t>Met als doel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Bijdragen aan het behalen van natuurdoelen:</a:t>
            </a:r>
            <a:br>
              <a:rPr lang="nl-NL" dirty="0"/>
            </a:br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Bijdragen aan verantwoord gebruik:</a:t>
            </a:r>
            <a:br>
              <a:rPr lang="nl-NL" dirty="0"/>
            </a:br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Bouwen aan een </a:t>
            </a:r>
            <a:r>
              <a:rPr lang="nl-NL" dirty="0" err="1"/>
              <a:t>kenniscommunity</a:t>
            </a:r>
            <a:r>
              <a:rPr lang="nl-NL" dirty="0"/>
              <a:t> want: Samen kom je verder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2897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36BF9-A712-F3EB-6FEC-6DFD0137D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14E662-81A1-25A0-8CAD-C0F9527B73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698" b="1462"/>
          <a:stretch>
            <a:fillRect/>
          </a:stretch>
        </p:blipFill>
        <p:spPr>
          <a:xfrm flipH="1">
            <a:off x="6983" y="0"/>
            <a:ext cx="12178034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F6C08C-9663-AC7A-2C87-88C4DEA9F718}"/>
              </a:ext>
            </a:extLst>
          </p:cNvPr>
          <p:cNvSpPr txBox="1"/>
          <p:nvPr/>
        </p:nvSpPr>
        <p:spPr>
          <a:xfrm>
            <a:off x="469392" y="239190"/>
            <a:ext cx="110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Aanpak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29D22B-C01E-E27D-B124-89E95B6BA19F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4D55D6-6F25-639B-241E-F555709AFB71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3390C3-4E73-CDC7-AD63-C96C66118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rgbClr val="0070C0"/>
                </a:solidFill>
              </a:rPr>
              <a:t>Samenwerken</a:t>
            </a:r>
            <a:br>
              <a:rPr lang="nl-NL" sz="3200" b="1" dirty="0">
                <a:solidFill>
                  <a:srgbClr val="0070C0"/>
                </a:solidFill>
              </a:rPr>
            </a:br>
            <a:br>
              <a:rPr lang="nl-NL" sz="3200" b="1" dirty="0">
                <a:solidFill>
                  <a:srgbClr val="0070C0"/>
                </a:solidFill>
              </a:rPr>
            </a:br>
            <a:endParaRPr lang="nl-NL" sz="3200" b="1" dirty="0">
              <a:solidFill>
                <a:srgbClr val="0070C0"/>
              </a:solidFill>
            </a:endParaRPr>
          </a:p>
          <a:p>
            <a:r>
              <a:rPr lang="nl-NL" sz="3200" b="1" dirty="0">
                <a:solidFill>
                  <a:srgbClr val="0070C0"/>
                </a:solidFill>
              </a:rPr>
              <a:t>Samenbrengen</a:t>
            </a:r>
            <a:br>
              <a:rPr lang="nl-NL" sz="3200" b="1" dirty="0">
                <a:solidFill>
                  <a:srgbClr val="0070C0"/>
                </a:solidFill>
              </a:rPr>
            </a:br>
            <a:br>
              <a:rPr lang="nl-NL" sz="3200" b="1" dirty="0">
                <a:solidFill>
                  <a:srgbClr val="0070C0"/>
                </a:solidFill>
              </a:rPr>
            </a:br>
            <a:endParaRPr lang="nl-NL" sz="3200" b="1" dirty="0">
              <a:solidFill>
                <a:srgbClr val="0070C0"/>
              </a:solidFill>
            </a:endParaRPr>
          </a:p>
          <a:p>
            <a:r>
              <a:rPr lang="nl-NL" sz="3200" b="1" dirty="0">
                <a:solidFill>
                  <a:srgbClr val="0070C0"/>
                </a:solidFill>
              </a:rPr>
              <a:t>Innovatie motiveert ons</a:t>
            </a:r>
            <a:br>
              <a:rPr lang="nl-NL" sz="3200" b="1" dirty="0">
                <a:solidFill>
                  <a:srgbClr val="0070C0"/>
                </a:solidFill>
              </a:rPr>
            </a:br>
            <a:endParaRPr lang="nl-NL" sz="3200" b="1" dirty="0">
              <a:solidFill>
                <a:srgbClr val="0070C0"/>
              </a:solidFill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3E48201-E4C5-E16B-2600-8DC6178AE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9770" y="1124710"/>
            <a:ext cx="4049135" cy="573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5626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AB844-9FDA-184E-C2AB-743B5620F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9B9DB5-7C17-5A91-5A0F-75201C25A0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698" b="1462"/>
          <a:stretch>
            <a:fillRect/>
          </a:stretch>
        </p:blipFill>
        <p:spPr>
          <a:xfrm flipH="1">
            <a:off x="6983" y="0"/>
            <a:ext cx="12178034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F6C463-108C-1C33-3E0C-8A97B18B8915}"/>
              </a:ext>
            </a:extLst>
          </p:cNvPr>
          <p:cNvSpPr txBox="1"/>
          <p:nvPr/>
        </p:nvSpPr>
        <p:spPr>
          <a:xfrm>
            <a:off x="469392" y="239190"/>
            <a:ext cx="110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Voorbereidingen in 2024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574F6F-6C2A-D91F-2589-CBD0E7A18793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E138D2-DCEE-45D1-74F1-862EB1F42CB4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0BC046BC-B439-9EF0-1F89-E1F9BF256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sz="3200" b="1" dirty="0">
                <a:solidFill>
                  <a:srgbClr val="0070C0"/>
                </a:solidFill>
              </a:rPr>
              <a:t>Stap 1 </a:t>
            </a:r>
            <a:br>
              <a:rPr lang="nl-NL" sz="3200" dirty="0"/>
            </a:br>
            <a:r>
              <a:rPr lang="nl-NL" sz="3200" dirty="0"/>
              <a:t>Inventarisatie van alles wat we weten.</a:t>
            </a:r>
          </a:p>
          <a:p>
            <a:pPr marL="0" indent="0">
              <a:buNone/>
            </a:pPr>
            <a:br>
              <a:rPr lang="nl-NL" sz="3200" dirty="0"/>
            </a:br>
            <a:br>
              <a:rPr lang="nl-NL" dirty="0"/>
            </a:br>
            <a:endParaRPr lang="nl-NL" dirty="0"/>
          </a:p>
          <a:p>
            <a:pPr marL="0" indent="0">
              <a:buNone/>
            </a:pPr>
            <a:r>
              <a:rPr lang="nl-NL" sz="3200" b="1" dirty="0">
                <a:solidFill>
                  <a:srgbClr val="0070C0"/>
                </a:solidFill>
              </a:rPr>
              <a:t>Stap 2</a:t>
            </a:r>
            <a:br>
              <a:rPr lang="nl-NL" dirty="0"/>
            </a:br>
            <a:r>
              <a:rPr lang="nl-NL" dirty="0"/>
              <a:t>Maken van de eerste kaartbeelden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3955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8B111-EE63-055D-BF39-10DFEB1CA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75EFE9-BDC6-C5C6-994C-B5AD61DDAB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698" b="1462"/>
          <a:stretch>
            <a:fillRect/>
          </a:stretch>
        </p:blipFill>
        <p:spPr>
          <a:xfrm flipH="1">
            <a:off x="6983" y="0"/>
            <a:ext cx="12178034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85D619-9896-7496-D721-AFEA311AC8CB}"/>
              </a:ext>
            </a:extLst>
          </p:cNvPr>
          <p:cNvSpPr txBox="1"/>
          <p:nvPr/>
        </p:nvSpPr>
        <p:spPr>
          <a:xfrm>
            <a:off x="469392" y="239190"/>
            <a:ext cx="110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Inventarisatie ecologische kaarten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19EC15-4477-7DFC-6586-791F06169914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E9C2B5-2CA9-0C68-05CB-7DFB81F3F0C0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1E826EB-F9B7-98D8-BA33-3BD33527F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656" y="1329021"/>
            <a:ext cx="9443773" cy="529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40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E84E9-4263-6795-AC6A-C1DD5E478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B7B691-9CD9-71BF-E2CA-3EDB763B6C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698" b="1462"/>
          <a:stretch>
            <a:fillRect/>
          </a:stretch>
        </p:blipFill>
        <p:spPr>
          <a:xfrm flipH="1">
            <a:off x="6983" y="0"/>
            <a:ext cx="12178034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AECB84-4574-B6EB-19C0-159D1BF4638F}"/>
              </a:ext>
            </a:extLst>
          </p:cNvPr>
          <p:cNvSpPr txBox="1"/>
          <p:nvPr/>
        </p:nvSpPr>
        <p:spPr>
          <a:xfrm>
            <a:off x="306613" y="239190"/>
            <a:ext cx="11187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Inspiratie project: Bodemhoogte verschilkaart 1930-2006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55A749-9EBF-AC55-9AAA-1D9FF726DBB7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82CEB3-E5CB-7A82-3EF5-B5C86320F24C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B7176E7-5FC5-41FA-6584-83AD58160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13" y="1237354"/>
            <a:ext cx="5934695" cy="4017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4B176A-770C-C75F-7F23-015383C8EF5A}"/>
              </a:ext>
            </a:extLst>
          </p:cNvPr>
          <p:cNvSpPr txBox="1"/>
          <p:nvPr/>
        </p:nvSpPr>
        <p:spPr>
          <a:xfrm>
            <a:off x="450855" y="5305644"/>
            <a:ext cx="3819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3D weergave diepteverdeling Zuiderzee 1930, verschilkaart met 2006 en verandering verdeling dieptezones (vervlakking).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4CAC20-8AB1-F81A-DB28-37A72E9AF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291" y="3255264"/>
            <a:ext cx="6936854" cy="32248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B658C1-D33C-DFB0-37AA-9B46104E16E7}"/>
              </a:ext>
            </a:extLst>
          </p:cNvPr>
          <p:cNvSpPr txBox="1"/>
          <p:nvPr/>
        </p:nvSpPr>
        <p:spPr>
          <a:xfrm>
            <a:off x="7104888" y="1499616"/>
            <a:ext cx="470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Erosie</a:t>
            </a:r>
            <a:r>
              <a:rPr lang="en-GB" dirty="0"/>
              <a:t> </a:t>
            </a:r>
            <a:r>
              <a:rPr lang="en-GB" dirty="0" err="1"/>
              <a:t>Markermeer</a:t>
            </a:r>
            <a:r>
              <a:rPr lang="en-GB" dirty="0"/>
              <a:t> west, </a:t>
            </a:r>
            <a:r>
              <a:rPr lang="en-GB" dirty="0" err="1"/>
              <a:t>sedimentatie</a:t>
            </a:r>
            <a:r>
              <a:rPr lang="en-GB" dirty="0"/>
              <a:t> </a:t>
            </a:r>
            <a:r>
              <a:rPr lang="en-GB" dirty="0" err="1"/>
              <a:t>oost</a:t>
            </a:r>
            <a:endParaRPr lang="nl-NL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6A29D00-1653-50B7-8592-20D306ABE8BD}"/>
              </a:ext>
            </a:extLst>
          </p:cNvPr>
          <p:cNvCxnSpPr/>
          <p:nvPr/>
        </p:nvCxnSpPr>
        <p:spPr>
          <a:xfrm flipH="1">
            <a:off x="5257800" y="1868948"/>
            <a:ext cx="2039112" cy="3269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7DB2886-6F83-CFF1-BAA4-79A59AC0D2D5}"/>
              </a:ext>
            </a:extLst>
          </p:cNvPr>
          <p:cNvSpPr txBox="1"/>
          <p:nvPr/>
        </p:nvSpPr>
        <p:spPr>
          <a:xfrm>
            <a:off x="8101584" y="2148840"/>
            <a:ext cx="3090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Opvulling</a:t>
            </a:r>
            <a:r>
              <a:rPr lang="en-GB" dirty="0"/>
              <a:t> </a:t>
            </a:r>
            <a:r>
              <a:rPr lang="en-GB" dirty="0" err="1"/>
              <a:t>geulen</a:t>
            </a:r>
            <a:r>
              <a:rPr lang="en-GB" dirty="0"/>
              <a:t> Zuiderzee</a:t>
            </a:r>
            <a:endParaRPr lang="nl-NL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AC9B6D-14C6-F2DB-FAC9-7CD502B0AB68}"/>
              </a:ext>
            </a:extLst>
          </p:cNvPr>
          <p:cNvCxnSpPr/>
          <p:nvPr/>
        </p:nvCxnSpPr>
        <p:spPr>
          <a:xfrm flipH="1">
            <a:off x="8101584" y="2518172"/>
            <a:ext cx="914400" cy="1779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2FA5F7E-ACCE-3AC5-7EE0-FA8B428D96EC}"/>
              </a:ext>
            </a:extLst>
          </p:cNvPr>
          <p:cNvSpPr txBox="1"/>
          <p:nvPr/>
        </p:nvSpPr>
        <p:spPr>
          <a:xfrm>
            <a:off x="9820656" y="2903431"/>
            <a:ext cx="2064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Hans Sterk, 2010</a:t>
            </a:r>
          </a:p>
        </p:txBody>
      </p:sp>
    </p:spTree>
    <p:extLst>
      <p:ext uri="{BB962C8B-B14F-4D97-AF65-F5344CB8AC3E}">
        <p14:creationId xmlns:p14="http://schemas.microsoft.com/office/powerpoint/2010/main" val="3587660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19F81-FFC5-146F-0D53-CA35C139F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246EDD-4BBB-C8DF-D2C2-CF8121FF63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4698" b="1462"/>
          <a:stretch>
            <a:fillRect/>
          </a:stretch>
        </p:blipFill>
        <p:spPr>
          <a:xfrm flipH="1">
            <a:off x="6983" y="0"/>
            <a:ext cx="12178034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4776B0-AF0B-F309-7130-66EE0A7F23DC}"/>
              </a:ext>
            </a:extLst>
          </p:cNvPr>
          <p:cNvSpPr txBox="1"/>
          <p:nvPr/>
        </p:nvSpPr>
        <p:spPr>
          <a:xfrm>
            <a:off x="306613" y="239190"/>
            <a:ext cx="11187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Ondiepten verdwijnen: </a:t>
            </a:r>
            <a:r>
              <a:rPr lang="nl-NL" sz="3600" b="1" dirty="0" err="1">
                <a:solidFill>
                  <a:schemeClr val="bg1"/>
                </a:solidFill>
              </a:rPr>
              <a:t>begroeibaar</a:t>
            </a:r>
            <a:r>
              <a:rPr lang="nl-NL" sz="3600" b="1" dirty="0">
                <a:solidFill>
                  <a:schemeClr val="bg1"/>
                </a:solidFill>
              </a:rPr>
              <a:t> areaal waterplanten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EF3ED6-07AE-61EA-066A-B926F189F478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9E03B1-8CD3-0D6D-161A-0495710EAD3B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D5B455C-863B-644D-A9BB-850D82418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21" y="1445483"/>
            <a:ext cx="5947883" cy="4390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BCF251-CB02-8237-6D41-707AF8CDC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0196" y="1329021"/>
            <a:ext cx="4293603" cy="538610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0C4BAE-C14C-FB75-0DF1-270E73D60BD8}"/>
              </a:ext>
            </a:extLst>
          </p:cNvPr>
          <p:cNvGrpSpPr/>
          <p:nvPr/>
        </p:nvGrpSpPr>
        <p:grpSpPr>
          <a:xfrm>
            <a:off x="1536192" y="4187952"/>
            <a:ext cx="4838717" cy="2430858"/>
            <a:chOff x="1536192" y="4187952"/>
            <a:chExt cx="4838717" cy="24308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F31157-5077-B936-3DC2-2156ABB3D368}"/>
                </a:ext>
              </a:extLst>
            </p:cNvPr>
            <p:cNvSpPr/>
            <p:nvPr/>
          </p:nvSpPr>
          <p:spPr>
            <a:xfrm>
              <a:off x="1536192" y="4187952"/>
              <a:ext cx="731520" cy="2020824"/>
            </a:xfrm>
            <a:prstGeom prst="rect">
              <a:avLst/>
            </a:prstGeom>
            <a:solidFill>
              <a:schemeClr val="accent6">
                <a:alpha val="10000"/>
              </a:schemeClr>
            </a:solidFill>
            <a:ln w="38100">
              <a:solidFill>
                <a:schemeClr val="accent6">
                  <a:alpha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ED21EF-D0F6-C888-289F-0CF3E31ED17C}"/>
                </a:ext>
              </a:extLst>
            </p:cNvPr>
            <p:cNvSpPr txBox="1"/>
            <p:nvPr/>
          </p:nvSpPr>
          <p:spPr>
            <a:xfrm>
              <a:off x="2439907" y="5972479"/>
              <a:ext cx="39350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err="1"/>
                <a:t>Begroeibaar</a:t>
              </a:r>
              <a:r>
                <a:rPr lang="nl-NL" dirty="0"/>
                <a:t> areaal (KRW)</a:t>
              </a:r>
            </a:p>
            <a:p>
              <a:r>
                <a:rPr lang="nl-NL" dirty="0"/>
                <a:t>- 135 km</a:t>
              </a:r>
              <a:r>
                <a:rPr lang="nl-NL" baseline="30000" dirty="0"/>
                <a:t>2</a:t>
              </a:r>
              <a:r>
                <a:rPr lang="nl-NL" dirty="0"/>
                <a:t> (= 30% = 180 ha per jaar)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45A4E7A-3790-1578-644F-32AF09E1456D}"/>
              </a:ext>
            </a:extLst>
          </p:cNvPr>
          <p:cNvSpPr txBox="1"/>
          <p:nvPr/>
        </p:nvSpPr>
        <p:spPr>
          <a:xfrm>
            <a:off x="9162287" y="1445483"/>
            <a:ext cx="2191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Totale bedekking waterplanten</a:t>
            </a:r>
          </a:p>
          <a:p>
            <a:r>
              <a:rPr lang="nl-NL" dirty="0"/>
              <a:t>Tot 3 m diepte,</a:t>
            </a:r>
          </a:p>
          <a:p>
            <a:r>
              <a:rPr lang="nl-NL" dirty="0"/>
              <a:t>www.waterinfo.extra</a:t>
            </a:r>
          </a:p>
        </p:txBody>
      </p:sp>
    </p:spTree>
    <p:extLst>
      <p:ext uri="{BB962C8B-B14F-4D97-AF65-F5344CB8AC3E}">
        <p14:creationId xmlns:p14="http://schemas.microsoft.com/office/powerpoint/2010/main" val="201114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92778-092E-3B97-9769-79C73A658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CFDE90-46DF-C271-CA01-BCE9A3C493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698" b="1462"/>
          <a:stretch>
            <a:fillRect/>
          </a:stretch>
        </p:blipFill>
        <p:spPr>
          <a:xfrm flipH="1">
            <a:off x="6983" y="0"/>
            <a:ext cx="12178034" cy="1124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04C630-E1EC-6AA0-567A-0BA6797AD2B4}"/>
              </a:ext>
            </a:extLst>
          </p:cNvPr>
          <p:cNvSpPr txBox="1"/>
          <p:nvPr/>
        </p:nvSpPr>
        <p:spPr>
          <a:xfrm>
            <a:off x="469392" y="239190"/>
            <a:ext cx="110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Activiteiten 2025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BB58C-94EF-6182-233E-19FFD40770BF}"/>
              </a:ext>
            </a:extLst>
          </p:cNvPr>
          <p:cNvCxnSpPr>
            <a:cxnSpLocks/>
          </p:cNvCxnSpPr>
          <p:nvPr/>
        </p:nvCxnSpPr>
        <p:spPr>
          <a:xfrm>
            <a:off x="6983" y="795528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81BF18-B6A3-84B8-A048-6F55D128C548}"/>
              </a:ext>
            </a:extLst>
          </p:cNvPr>
          <p:cNvCxnSpPr>
            <a:cxnSpLocks/>
          </p:cNvCxnSpPr>
          <p:nvPr/>
        </p:nvCxnSpPr>
        <p:spPr>
          <a:xfrm>
            <a:off x="6983" y="352027"/>
            <a:ext cx="12185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719B418-EEC0-D596-6849-9F22A05C3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nl-NL" dirty="0"/>
              <a:t>GIS -analyse bodemvervlakking IJsselmeergebied (onderzoek)</a:t>
            </a:r>
            <a:br>
              <a:rPr lang="nl-NL" dirty="0"/>
            </a:br>
            <a:endParaRPr lang="nl-NL" dirty="0"/>
          </a:p>
          <a:p>
            <a:r>
              <a:rPr lang="nl-NL" dirty="0"/>
              <a:t>GIS – koppeling overige ruimtelijke data, raamwerk voor </a:t>
            </a:r>
            <a:r>
              <a:rPr lang="nl-NL" dirty="0" err="1"/>
              <a:t>overlays</a:t>
            </a:r>
            <a:r>
              <a:rPr lang="nl-NL" dirty="0"/>
              <a:t> met bestaande data: nul situatie onderwaternatuur (interne werksessies)</a:t>
            </a:r>
          </a:p>
          <a:p>
            <a:endParaRPr lang="nl-NL" dirty="0"/>
          </a:p>
          <a:p>
            <a:r>
              <a:rPr lang="nl-NL" dirty="0"/>
              <a:t>Presentaties (o.a. </a:t>
            </a:r>
            <a:r>
              <a:rPr lang="nl-NL" dirty="0" err="1"/>
              <a:t>platformdag</a:t>
            </a:r>
            <a:r>
              <a:rPr lang="nl-NL" dirty="0"/>
              <a:t> Onderwaterwereld 25 sept. 2025)</a:t>
            </a:r>
            <a:br>
              <a:rPr lang="nl-NL" dirty="0"/>
            </a:br>
            <a:endParaRPr lang="nl-NL" dirty="0"/>
          </a:p>
          <a:p>
            <a:r>
              <a:rPr lang="nl-NL" dirty="0"/>
              <a:t>Expert workshop Dynamische kaarten (30 oktober 2025) </a:t>
            </a:r>
          </a:p>
        </p:txBody>
      </p:sp>
    </p:spTree>
    <p:extLst>
      <p:ext uri="{BB962C8B-B14F-4D97-AF65-F5344CB8AC3E}">
        <p14:creationId xmlns:p14="http://schemas.microsoft.com/office/powerpoint/2010/main" val="89295898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1932</TotalTime>
  <Words>645</Words>
  <Application>Microsoft Office PowerPoint</Application>
  <PresentationFormat>Widescreen</PresentationFormat>
  <Paragraphs>157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Aptos</vt:lpstr>
      <vt:lpstr>Arial</vt:lpstr>
      <vt:lpstr>Calibri</vt:lpstr>
      <vt:lpstr>Calibri Light</vt:lpstr>
      <vt:lpstr>Courier New</vt:lpstr>
      <vt:lpstr>Wingdings</vt:lpstr>
      <vt:lpstr>Kantoorthema</vt:lpstr>
      <vt:lpstr>Onderzoek Onderwaterwereld IJsselmeergebied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Flos Fleischer</dc:creator>
  <cp:lastModifiedBy>Ruurd Noordhuis</cp:lastModifiedBy>
  <cp:revision>4</cp:revision>
  <dcterms:created xsi:type="dcterms:W3CDTF">2025-03-26T10:37:12Z</dcterms:created>
  <dcterms:modified xsi:type="dcterms:W3CDTF">2025-09-24T19:01:21Z</dcterms:modified>
</cp:coreProperties>
</file>